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1"/>
  </p:notesMasterIdLst>
  <p:sldIdLst>
    <p:sldId id="257" r:id="rId3"/>
    <p:sldId id="258" r:id="rId4"/>
    <p:sldId id="259" r:id="rId5"/>
    <p:sldId id="260" r:id="rId6"/>
    <p:sldId id="264" r:id="rId7"/>
    <p:sldId id="265" r:id="rId8"/>
    <p:sldId id="267" r:id="rId9"/>
    <p:sldId id="278" r:id="rId10"/>
    <p:sldId id="280" r:id="rId11"/>
    <p:sldId id="281" r:id="rId12"/>
    <p:sldId id="282" r:id="rId13"/>
    <p:sldId id="283" r:id="rId14"/>
    <p:sldId id="284" r:id="rId15"/>
    <p:sldId id="285" r:id="rId16"/>
    <p:sldId id="261" r:id="rId17"/>
    <p:sldId id="286" r:id="rId18"/>
    <p:sldId id="287"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94" autoAdjust="0"/>
    <p:restoredTop sz="94660"/>
  </p:normalViewPr>
  <p:slideViewPr>
    <p:cSldViewPr snapToGrid="0">
      <p:cViewPr varScale="1">
        <p:scale>
          <a:sx n="127" d="100"/>
          <a:sy n="127" d="100"/>
        </p:scale>
        <p:origin x="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04C2D-6110-439A-8FCC-6D298CBA5D55}" type="datetimeFigureOut">
              <a:rPr lang="en-US" smtClean="0"/>
              <a:t>12/10/22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6F2BE-CE12-457A-A935-5B080C6ED1B4}" type="slidenum">
              <a:rPr lang="en-US" smtClean="0"/>
              <a:t>‹#›</a:t>
            </a:fld>
            <a:endParaRPr lang="en-US"/>
          </a:p>
        </p:txBody>
      </p:sp>
    </p:spTree>
    <p:extLst>
      <p:ext uri="{BB962C8B-B14F-4D97-AF65-F5344CB8AC3E}">
        <p14:creationId xmlns:p14="http://schemas.microsoft.com/office/powerpoint/2010/main" val="1742151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 name="Google Shape;21;p2"/>
          <p:cNvGrpSpPr/>
          <p:nvPr/>
        </p:nvGrpSpPr>
        <p:grpSpPr>
          <a:xfrm>
            <a:off x="5840701" y="686924"/>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2"/>
          <p:cNvGrpSpPr/>
          <p:nvPr/>
        </p:nvGrpSpPr>
        <p:grpSpPr>
          <a:xfrm>
            <a:off x="7696013" y="5408587"/>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2"/>
          <p:cNvSpPr/>
          <p:nvPr/>
        </p:nvSpPr>
        <p:spPr>
          <a:xfrm>
            <a:off x="4572278" y="5206389"/>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89883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8"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 name="Google Shape;14;p2"/>
          <p:cNvSpPr/>
          <p:nvPr/>
        </p:nvSpPr>
        <p:spPr>
          <a:xfrm rot="10800000" flipH="1">
            <a:off x="4803631" y="1813478"/>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 name="Google Shape;16;p2"/>
          <p:cNvSpPr/>
          <p:nvPr/>
        </p:nvSpPr>
        <p:spPr>
          <a:xfrm rot="10800000" flipH="1">
            <a:off x="7154398"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1" name="Google Shape;21;p2"/>
          <p:cNvGrpSpPr/>
          <p:nvPr/>
        </p:nvGrpSpPr>
        <p:grpSpPr>
          <a:xfrm>
            <a:off x="5840702" y="686923"/>
            <a:ext cx="510611" cy="809482"/>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5" name="Google Shape;35;p2"/>
          <p:cNvSpPr/>
          <p:nvPr/>
        </p:nvSpPr>
        <p:spPr>
          <a:xfrm rot="10800000" flipH="1">
            <a:off x="6680711" y="6102198"/>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 name="Google Shape;38;p2"/>
          <p:cNvSpPr/>
          <p:nvPr/>
        </p:nvSpPr>
        <p:spPr>
          <a:xfrm rot="10800000" flipH="1">
            <a:off x="4707178"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40" name="Google Shape;40;p2"/>
          <p:cNvGrpSpPr/>
          <p:nvPr/>
        </p:nvGrpSpPr>
        <p:grpSpPr>
          <a:xfrm>
            <a:off x="7696013" y="5408587"/>
            <a:ext cx="765258"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47" name="Google Shape;47;p2"/>
          <p:cNvSpPr/>
          <p:nvPr/>
        </p:nvSpPr>
        <p:spPr>
          <a:xfrm>
            <a:off x="4572278" y="5206388"/>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88445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8"/>
        <p:cNvGrpSpPr/>
        <p:nvPr/>
      </p:nvGrpSpPr>
      <p:grpSpPr>
        <a:xfrm>
          <a:off x="0" y="0"/>
          <a:ext cx="0" cy="0"/>
          <a:chOff x="0" y="0"/>
          <a:chExt cx="0" cy="0"/>
        </a:xfrm>
      </p:grpSpPr>
      <p:sp>
        <p:nvSpPr>
          <p:cNvPr id="49" name="Google Shape;49;p3"/>
          <p:cNvSpPr/>
          <p:nvPr/>
        </p:nvSpPr>
        <p:spPr>
          <a:xfrm rot="10800000" flipH="1">
            <a:off x="-126625" y="405102"/>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50" name="Google Shape;50;p3"/>
          <p:cNvSpPr/>
          <p:nvPr/>
        </p:nvSpPr>
        <p:spPr>
          <a:xfrm rot="5400000">
            <a:off x="745867" y="2051767"/>
            <a:ext cx="2384000" cy="2752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3657600" y="2314333"/>
            <a:ext cx="75184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52" name="Google Shape;52;p3"/>
          <p:cNvSpPr txBox="1">
            <a:spLocks noGrp="1"/>
          </p:cNvSpPr>
          <p:nvPr>
            <p:ph type="subTitle" idx="1"/>
          </p:nvPr>
        </p:nvSpPr>
        <p:spPr>
          <a:xfrm>
            <a:off x="3657600" y="3761338"/>
            <a:ext cx="7594800" cy="10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88898" y="41805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4" name="Google Shape;54;p3"/>
          <p:cNvSpPr/>
          <p:nvPr/>
        </p:nvSpPr>
        <p:spPr>
          <a:xfrm rot="10800000" flipH="1">
            <a:off x="1104900" y="46887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5" name="Google Shape;55;p3"/>
          <p:cNvSpPr/>
          <p:nvPr/>
        </p:nvSpPr>
        <p:spPr>
          <a:xfrm rot="10800000" flipH="1">
            <a:off x="1015998" y="11706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6" name="Google Shape;56;p3"/>
          <p:cNvSpPr/>
          <p:nvPr/>
        </p:nvSpPr>
        <p:spPr>
          <a:xfrm rot="10800000" flipH="1">
            <a:off x="1058468" y="6257068"/>
            <a:ext cx="690000" cy="5972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57" name="Google Shape;57;p3"/>
          <p:cNvGrpSpPr/>
          <p:nvPr/>
        </p:nvGrpSpPr>
        <p:grpSpPr>
          <a:xfrm>
            <a:off x="1328479" y="1427557"/>
            <a:ext cx="468272" cy="432882"/>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60" name="Google Shape;60;p3"/>
          <p:cNvSpPr/>
          <p:nvPr/>
        </p:nvSpPr>
        <p:spPr>
          <a:xfrm>
            <a:off x="524801" y="44621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61" name="Google Shape;61;p3"/>
          <p:cNvGrpSpPr/>
          <p:nvPr/>
        </p:nvGrpSpPr>
        <p:grpSpPr>
          <a:xfrm>
            <a:off x="407005" y="738476"/>
            <a:ext cx="329958" cy="523069"/>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70" name="Google Shape;70;p3"/>
          <p:cNvGrpSpPr/>
          <p:nvPr/>
        </p:nvGrpSpPr>
        <p:grpSpPr>
          <a:xfrm>
            <a:off x="1893313" y="4845775"/>
            <a:ext cx="457176" cy="46675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75" name="Google Shape;75;p3"/>
          <p:cNvSpPr/>
          <p:nvPr/>
        </p:nvSpPr>
        <p:spPr>
          <a:xfrm rot="10800000" flipH="1">
            <a:off x="977898" y="5248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6" name="Google Shape;76;p3"/>
          <p:cNvSpPr/>
          <p:nvPr/>
        </p:nvSpPr>
        <p:spPr>
          <a:xfrm rot="10800000" flipH="1">
            <a:off x="984700" y="1344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7" name="Google Shape;77;p3"/>
          <p:cNvSpPr/>
          <p:nvPr/>
        </p:nvSpPr>
        <p:spPr>
          <a:xfrm rot="10800000" flipH="1">
            <a:off x="-388433" y="5531300"/>
            <a:ext cx="1576400" cy="136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8" name="Google Shape;78;p3"/>
          <p:cNvSpPr/>
          <p:nvPr/>
        </p:nvSpPr>
        <p:spPr>
          <a:xfrm rot="10800000" flipH="1">
            <a:off x="560967" y="-86967"/>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9" name="Google Shape;79;p3"/>
          <p:cNvSpPr/>
          <p:nvPr/>
        </p:nvSpPr>
        <p:spPr>
          <a:xfrm>
            <a:off x="1359118" y="5556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80" name="Google Shape;80;p3"/>
          <p:cNvGrpSpPr/>
          <p:nvPr/>
        </p:nvGrpSpPr>
        <p:grpSpPr>
          <a:xfrm>
            <a:off x="-67047" y="1937059"/>
            <a:ext cx="833125" cy="799168"/>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87" name="Google Shape;87;p3"/>
          <p:cNvSpPr/>
          <p:nvPr/>
        </p:nvSpPr>
        <p:spPr>
          <a:xfrm>
            <a:off x="62932" y="5907294"/>
            <a:ext cx="673642" cy="61274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721933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4"/>
          <p:cNvSpPr/>
          <p:nvPr/>
        </p:nvSpPr>
        <p:spPr>
          <a:xfrm rot="10800000" flipH="1">
            <a:off x="-126625" y="82555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90" name="Google Shape;90;p4"/>
          <p:cNvSpPr/>
          <p:nvPr/>
        </p:nvSpPr>
        <p:spPr>
          <a:xfrm rot="5400000">
            <a:off x="666132" y="2540316"/>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734933" y="2780800"/>
            <a:ext cx="8376400" cy="1093200"/>
          </a:xfrm>
          <a:prstGeom prst="rect">
            <a:avLst/>
          </a:prstGeom>
        </p:spPr>
        <p:txBody>
          <a:bodyPr spcFirstLastPara="1" wrap="square" lIns="91425" tIns="91425" rIns="91425" bIns="91425" anchor="ctr" anchorCtr="0">
            <a:noAutofit/>
          </a:bodyPr>
          <a:lstStyle>
            <a:lvl1pPr marL="609576" lvl="0" indent="-507980" rtl="0">
              <a:spcBef>
                <a:spcPts val="800"/>
              </a:spcBef>
              <a:spcAft>
                <a:spcPts val="0"/>
              </a:spcAft>
              <a:buSzPts val="2400"/>
              <a:buFont typeface="Nixie One"/>
              <a:buChar char="◇"/>
              <a:defRPr sz="3200">
                <a:latin typeface="Nixie One"/>
                <a:ea typeface="Nixie One"/>
                <a:cs typeface="Nixie One"/>
                <a:sym typeface="Nixie One"/>
              </a:defRPr>
            </a:lvl1pPr>
            <a:lvl2pPr marL="1219151" lvl="1" indent="-507980" rtl="0">
              <a:spcBef>
                <a:spcPts val="0"/>
              </a:spcBef>
              <a:spcAft>
                <a:spcPts val="0"/>
              </a:spcAft>
              <a:buSzPts val="2400"/>
              <a:buFont typeface="Nixie One"/>
              <a:buChar char="￭"/>
              <a:defRPr sz="3200">
                <a:latin typeface="Nixie One"/>
                <a:ea typeface="Nixie One"/>
                <a:cs typeface="Nixie One"/>
                <a:sym typeface="Nixie One"/>
              </a:defRPr>
            </a:lvl2pPr>
            <a:lvl3pPr marL="1828727" lvl="2" indent="-507980" rtl="0">
              <a:spcBef>
                <a:spcPts val="0"/>
              </a:spcBef>
              <a:spcAft>
                <a:spcPts val="0"/>
              </a:spcAft>
              <a:buSzPts val="2400"/>
              <a:buFont typeface="Nixie One"/>
              <a:buChar char="￮"/>
              <a:defRPr sz="3200">
                <a:latin typeface="Nixie One"/>
                <a:ea typeface="Nixie One"/>
                <a:cs typeface="Nixie One"/>
                <a:sym typeface="Nixie One"/>
              </a:defRPr>
            </a:lvl3pPr>
            <a:lvl4pPr marL="2438302" lvl="3" indent="-507980" rtl="0">
              <a:spcBef>
                <a:spcPts val="0"/>
              </a:spcBef>
              <a:spcAft>
                <a:spcPts val="0"/>
              </a:spcAft>
              <a:buSzPts val="2400"/>
              <a:buFont typeface="Nixie One"/>
              <a:buChar char="●"/>
              <a:defRPr sz="3200">
                <a:latin typeface="Nixie One"/>
                <a:ea typeface="Nixie One"/>
                <a:cs typeface="Nixie One"/>
                <a:sym typeface="Nixie One"/>
              </a:defRPr>
            </a:lvl4pPr>
            <a:lvl5pPr marL="3047878" lvl="4" indent="-507980" rtl="0">
              <a:spcBef>
                <a:spcPts val="0"/>
              </a:spcBef>
              <a:spcAft>
                <a:spcPts val="0"/>
              </a:spcAft>
              <a:buSzPts val="2400"/>
              <a:buFont typeface="Nixie One"/>
              <a:buChar char="○"/>
              <a:defRPr sz="3200">
                <a:latin typeface="Nixie One"/>
                <a:ea typeface="Nixie One"/>
                <a:cs typeface="Nixie One"/>
                <a:sym typeface="Nixie One"/>
              </a:defRPr>
            </a:lvl5pPr>
            <a:lvl6pPr marL="3657454" lvl="5" indent="-507980" rtl="0">
              <a:spcBef>
                <a:spcPts val="0"/>
              </a:spcBef>
              <a:spcAft>
                <a:spcPts val="0"/>
              </a:spcAft>
              <a:buSzPts val="2400"/>
              <a:buFont typeface="Nixie One"/>
              <a:buChar char="■"/>
              <a:defRPr sz="3200">
                <a:latin typeface="Nixie One"/>
                <a:ea typeface="Nixie One"/>
                <a:cs typeface="Nixie One"/>
                <a:sym typeface="Nixie One"/>
              </a:defRPr>
            </a:lvl6pPr>
            <a:lvl7pPr marL="4267029" lvl="6" indent="-507980" rtl="0">
              <a:spcBef>
                <a:spcPts val="0"/>
              </a:spcBef>
              <a:spcAft>
                <a:spcPts val="0"/>
              </a:spcAft>
              <a:buSzPts val="2400"/>
              <a:buFont typeface="Nixie One"/>
              <a:buChar char="●"/>
              <a:defRPr sz="3200">
                <a:latin typeface="Nixie One"/>
                <a:ea typeface="Nixie One"/>
                <a:cs typeface="Nixie One"/>
                <a:sym typeface="Nixie One"/>
              </a:defRPr>
            </a:lvl7pPr>
            <a:lvl8pPr marL="4876605" lvl="7" indent="-507980" rtl="0">
              <a:spcBef>
                <a:spcPts val="0"/>
              </a:spcBef>
              <a:spcAft>
                <a:spcPts val="0"/>
              </a:spcAft>
              <a:buSzPts val="2400"/>
              <a:buFont typeface="Nixie One"/>
              <a:buChar char="○"/>
              <a:defRPr sz="3200">
                <a:latin typeface="Nixie One"/>
                <a:ea typeface="Nixie One"/>
                <a:cs typeface="Nixie One"/>
                <a:sym typeface="Nixie One"/>
              </a:defRPr>
            </a:lvl8pPr>
            <a:lvl9pPr marL="5486181" lvl="8" indent="-507980">
              <a:spcBef>
                <a:spcPts val="0"/>
              </a:spcBef>
              <a:spcAft>
                <a:spcPts val="0"/>
              </a:spcAft>
              <a:buSzPts val="2400"/>
              <a:buFont typeface="Nixie One"/>
              <a:buChar char="■"/>
              <a:defRPr sz="3200">
                <a:latin typeface="Nixie One"/>
                <a:ea typeface="Nixie One"/>
                <a:cs typeface="Nixie One"/>
                <a:sym typeface="Nixie One"/>
              </a:defRPr>
            </a:lvl9pPr>
          </a:lstStyle>
          <a:p>
            <a:endParaRPr/>
          </a:p>
        </p:txBody>
      </p:sp>
      <p:sp>
        <p:nvSpPr>
          <p:cNvPr id="92" name="Google Shape;92;p4"/>
          <p:cNvSpPr/>
          <p:nvPr/>
        </p:nvSpPr>
        <p:spPr>
          <a:xfrm rot="10800000" flipH="1">
            <a:off x="-165102" y="37487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3" name="Google Shape;93;p4"/>
          <p:cNvSpPr/>
          <p:nvPr/>
        </p:nvSpPr>
        <p:spPr>
          <a:xfrm rot="10800000" flipH="1">
            <a:off x="850900" y="42569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4" name="Google Shape;94;p4"/>
          <p:cNvSpPr/>
          <p:nvPr/>
        </p:nvSpPr>
        <p:spPr>
          <a:xfrm rot="10800000" flipH="1">
            <a:off x="1003298" y="16024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5" name="Google Shape;95;p4"/>
          <p:cNvSpPr/>
          <p:nvPr/>
        </p:nvSpPr>
        <p:spPr>
          <a:xfrm rot="10800000" flipH="1">
            <a:off x="876300" y="5840233"/>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96" name="Google Shape;96;p4"/>
          <p:cNvGrpSpPr/>
          <p:nvPr/>
        </p:nvGrpSpPr>
        <p:grpSpPr>
          <a:xfrm>
            <a:off x="1315779" y="1859357"/>
            <a:ext cx="468272" cy="432882"/>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99" name="Google Shape;99;p4"/>
          <p:cNvSpPr/>
          <p:nvPr/>
        </p:nvSpPr>
        <p:spPr>
          <a:xfrm>
            <a:off x="270801" y="40303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00" name="Google Shape;100;p4"/>
          <p:cNvGrpSpPr/>
          <p:nvPr/>
        </p:nvGrpSpPr>
        <p:grpSpPr>
          <a:xfrm>
            <a:off x="394305" y="1170276"/>
            <a:ext cx="329958" cy="523069"/>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09" name="Google Shape;109;p4"/>
          <p:cNvGrpSpPr/>
          <p:nvPr/>
        </p:nvGrpSpPr>
        <p:grpSpPr>
          <a:xfrm>
            <a:off x="1639313" y="4413975"/>
            <a:ext cx="457176" cy="46675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14" name="Google Shape;114;p4"/>
          <p:cNvSpPr/>
          <p:nvPr/>
        </p:nvSpPr>
        <p:spPr>
          <a:xfrm rot="10800000" flipH="1">
            <a:off x="723898" y="48162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5" name="Google Shape;115;p4"/>
          <p:cNvSpPr/>
          <p:nvPr/>
        </p:nvSpPr>
        <p:spPr>
          <a:xfrm rot="10800000" flipH="1">
            <a:off x="972000" y="566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6" name="Google Shape;116;p4"/>
          <p:cNvSpPr/>
          <p:nvPr/>
        </p:nvSpPr>
        <p:spPr>
          <a:xfrm rot="10800000" flipH="1">
            <a:off x="-153403" y="5328033"/>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7" name="Google Shape;117;p4"/>
          <p:cNvSpPr/>
          <p:nvPr/>
        </p:nvSpPr>
        <p:spPr>
          <a:xfrm rot="10800000" flipH="1">
            <a:off x="548267" y="344833"/>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8" name="Google Shape;118;p4"/>
          <p:cNvSpPr/>
          <p:nvPr/>
        </p:nvSpPr>
        <p:spPr>
          <a:xfrm>
            <a:off x="1105119" y="51242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19" name="Google Shape;119;p4"/>
          <p:cNvGrpSpPr/>
          <p:nvPr/>
        </p:nvGrpSpPr>
        <p:grpSpPr>
          <a:xfrm>
            <a:off x="89456" y="2242254"/>
            <a:ext cx="607498" cy="582738"/>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26" name="Google Shape;126;p4"/>
          <p:cNvSpPr/>
          <p:nvPr/>
        </p:nvSpPr>
        <p:spPr>
          <a:xfrm>
            <a:off x="193235" y="5619334"/>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7" name="Google Shape;127;p4"/>
          <p:cNvSpPr txBox="1"/>
          <p:nvPr/>
        </p:nvSpPr>
        <p:spPr>
          <a:xfrm>
            <a:off x="125333" y="257277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5999">
                <a:solidFill>
                  <a:srgbClr val="FFFFFF"/>
                </a:solidFill>
                <a:latin typeface="Nixie One"/>
                <a:ea typeface="Nixie One"/>
                <a:cs typeface="Nixie One"/>
                <a:sym typeface="Nixie One"/>
              </a:rPr>
              <a:t>“</a:t>
            </a:r>
            <a:endParaRPr sz="15999" dirty="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78140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9"/>
        <p:cNvGrpSpPr/>
        <p:nvPr/>
      </p:nvGrpSpPr>
      <p:grpSpPr>
        <a:xfrm>
          <a:off x="0" y="0"/>
          <a:ext cx="0" cy="0"/>
          <a:chOff x="0" y="0"/>
          <a:chExt cx="0" cy="0"/>
        </a:xfrm>
      </p:grpSpPr>
      <p:sp>
        <p:nvSpPr>
          <p:cNvPr id="130" name="Google Shape;130;p5"/>
          <p:cNvSpPr/>
          <p:nvPr/>
        </p:nvSpPr>
        <p:spPr>
          <a:xfrm rot="10800000" flipH="1">
            <a:off x="10218233" y="491307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2310267" y="3006833"/>
            <a:ext cx="6592400" cy="2213200"/>
          </a:xfrm>
          <a:prstGeom prst="rect">
            <a:avLst/>
          </a:prstGeom>
        </p:spPr>
        <p:txBody>
          <a:bodyPr spcFirstLastPara="1" wrap="square" lIns="91425" tIns="91425" rIns="91425" bIns="91425" anchor="t" anchorCtr="0">
            <a:noAutofit/>
          </a:bodyPr>
          <a:lstStyle>
            <a:lvl1pPr marL="609576" lvl="0" indent="-423316">
              <a:spcBef>
                <a:spcPts val="800"/>
              </a:spcBef>
              <a:spcAft>
                <a:spcPts val="0"/>
              </a:spcAft>
              <a:buSzPts val="1400"/>
              <a:buFont typeface="Muli"/>
              <a:buChar char="◇"/>
              <a:defRPr>
                <a:latin typeface="Muli"/>
                <a:ea typeface="Muli"/>
                <a:cs typeface="Muli"/>
                <a:sym typeface="Muli"/>
              </a:defRPr>
            </a:lvl1pPr>
            <a:lvl2pPr marL="1219151" lvl="1" indent="-423316">
              <a:spcBef>
                <a:spcPts val="0"/>
              </a:spcBef>
              <a:spcAft>
                <a:spcPts val="0"/>
              </a:spcAft>
              <a:buSzPts val="1400"/>
              <a:buFont typeface="Muli"/>
              <a:buChar char="￭"/>
              <a:defRPr>
                <a:latin typeface="Muli"/>
                <a:ea typeface="Muli"/>
                <a:cs typeface="Muli"/>
                <a:sym typeface="Muli"/>
              </a:defRPr>
            </a:lvl2pPr>
            <a:lvl3pPr marL="1828727" lvl="2" indent="-423316">
              <a:spcBef>
                <a:spcPts val="0"/>
              </a:spcBef>
              <a:spcAft>
                <a:spcPts val="0"/>
              </a:spcAft>
              <a:buSzPts val="1400"/>
              <a:buFont typeface="Muli"/>
              <a:buChar char="￮"/>
              <a:defRPr>
                <a:latin typeface="Muli"/>
                <a:ea typeface="Muli"/>
                <a:cs typeface="Muli"/>
                <a:sym typeface="Muli"/>
              </a:defRPr>
            </a:lvl3pPr>
            <a:lvl4pPr marL="2438302" lvl="3" indent="-423316">
              <a:spcBef>
                <a:spcPts val="0"/>
              </a:spcBef>
              <a:spcAft>
                <a:spcPts val="0"/>
              </a:spcAft>
              <a:buSzPts val="1400"/>
              <a:buFont typeface="Muli"/>
              <a:buChar char="●"/>
              <a:defRPr>
                <a:latin typeface="Muli"/>
                <a:ea typeface="Muli"/>
                <a:cs typeface="Muli"/>
                <a:sym typeface="Muli"/>
              </a:defRPr>
            </a:lvl4pPr>
            <a:lvl5pPr marL="3047878" lvl="4" indent="-423316">
              <a:spcBef>
                <a:spcPts val="0"/>
              </a:spcBef>
              <a:spcAft>
                <a:spcPts val="0"/>
              </a:spcAft>
              <a:buSzPts val="1400"/>
              <a:buFont typeface="Muli"/>
              <a:buChar char="○"/>
              <a:defRPr>
                <a:latin typeface="Muli"/>
                <a:ea typeface="Muli"/>
                <a:cs typeface="Muli"/>
                <a:sym typeface="Muli"/>
              </a:defRPr>
            </a:lvl5pPr>
            <a:lvl6pPr marL="3657454" lvl="5" indent="-423316">
              <a:spcBef>
                <a:spcPts val="0"/>
              </a:spcBef>
              <a:spcAft>
                <a:spcPts val="0"/>
              </a:spcAft>
              <a:buSzPts val="1400"/>
              <a:buFont typeface="Muli"/>
              <a:buChar char="■"/>
              <a:defRPr>
                <a:latin typeface="Muli"/>
                <a:ea typeface="Muli"/>
                <a:cs typeface="Muli"/>
                <a:sym typeface="Muli"/>
              </a:defRPr>
            </a:lvl6pPr>
            <a:lvl7pPr marL="4267029" lvl="6" indent="-423316">
              <a:spcBef>
                <a:spcPts val="0"/>
              </a:spcBef>
              <a:spcAft>
                <a:spcPts val="0"/>
              </a:spcAft>
              <a:buSzPts val="1400"/>
              <a:buFont typeface="Muli"/>
              <a:buChar char="●"/>
              <a:defRPr>
                <a:latin typeface="Muli"/>
                <a:ea typeface="Muli"/>
                <a:cs typeface="Muli"/>
                <a:sym typeface="Muli"/>
              </a:defRPr>
            </a:lvl7pPr>
            <a:lvl8pPr marL="4876605" lvl="7" indent="-423316">
              <a:spcBef>
                <a:spcPts val="0"/>
              </a:spcBef>
              <a:spcAft>
                <a:spcPts val="0"/>
              </a:spcAft>
              <a:buSzPts val="1400"/>
              <a:buFont typeface="Muli"/>
              <a:buChar char="○"/>
              <a:defRPr>
                <a:latin typeface="Muli"/>
                <a:ea typeface="Muli"/>
                <a:cs typeface="Muli"/>
                <a:sym typeface="Muli"/>
              </a:defRPr>
            </a:lvl8pPr>
            <a:lvl9pPr marL="5486181" lvl="8" indent="-423316">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5" name="Google Shape;135;p5"/>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6" name="Google Shape;136;p5"/>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7" name="Google Shape;137;p5"/>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8" name="Google Shape;138;p5"/>
          <p:cNvSpPr/>
          <p:nvPr/>
        </p:nvSpPr>
        <p:spPr>
          <a:xfrm rot="10800000" flipH="1">
            <a:off x="11315698"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9" name="Google Shape;139;p5"/>
          <p:cNvSpPr/>
          <p:nvPr/>
        </p:nvSpPr>
        <p:spPr>
          <a:xfrm rot="10800000" flipH="1">
            <a:off x="10833098"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0" name="Google Shape;140;p5"/>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1" name="Google Shape;141;p5"/>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42" name="Google Shape;142;p5"/>
          <p:cNvGrpSpPr/>
          <p:nvPr/>
        </p:nvGrpSpPr>
        <p:grpSpPr>
          <a:xfrm>
            <a:off x="2306379" y="81424"/>
            <a:ext cx="468272" cy="432882"/>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45" name="Google Shape;145;p5"/>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6" name="Google Shape;146;p5"/>
          <p:cNvSpPr/>
          <p:nvPr/>
        </p:nvSpPr>
        <p:spPr>
          <a:xfrm>
            <a:off x="11696919" y="5949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47" name="Google Shape;147;p5"/>
          <p:cNvGrpSpPr/>
          <p:nvPr/>
        </p:nvGrpSpPr>
        <p:grpSpPr>
          <a:xfrm>
            <a:off x="9805423" y="4568954"/>
            <a:ext cx="607498" cy="582738"/>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54" name="Google Shape;154;p5"/>
          <p:cNvSpPr/>
          <p:nvPr/>
        </p:nvSpPr>
        <p:spPr>
          <a:xfrm>
            <a:off x="10775102"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55" name="Google Shape;155;p5"/>
          <p:cNvGrpSpPr/>
          <p:nvPr/>
        </p:nvGrpSpPr>
        <p:grpSpPr>
          <a:xfrm>
            <a:off x="1205702" y="686923"/>
            <a:ext cx="510611" cy="809482"/>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64" name="Google Shape;164;p5"/>
          <p:cNvGrpSpPr/>
          <p:nvPr/>
        </p:nvGrpSpPr>
        <p:grpSpPr>
          <a:xfrm>
            <a:off x="447680" y="2454042"/>
            <a:ext cx="457176" cy="46675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69" name="Google Shape;169;p5"/>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2304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70"/>
        <p:cNvGrpSpPr/>
        <p:nvPr/>
      </p:nvGrpSpPr>
      <p:grpSpPr>
        <a:xfrm>
          <a:off x="0" y="0"/>
          <a:ext cx="0" cy="0"/>
          <a:chOff x="0" y="0"/>
          <a:chExt cx="0" cy="0"/>
        </a:xfrm>
      </p:grpSpPr>
      <p:sp>
        <p:nvSpPr>
          <p:cNvPr id="171" name="Google Shape;171;p6"/>
          <p:cNvSpPr/>
          <p:nvPr/>
        </p:nvSpPr>
        <p:spPr>
          <a:xfrm rot="10800000" flipH="1">
            <a:off x="10218233" y="491307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2312000" y="3219267"/>
            <a:ext cx="3556400" cy="3551600"/>
          </a:xfrm>
          <a:prstGeom prst="rect">
            <a:avLst/>
          </a:prstGeom>
        </p:spPr>
        <p:txBody>
          <a:bodyPr spcFirstLastPara="1" wrap="square" lIns="91425" tIns="91425" rIns="91425" bIns="91425" anchor="t" anchorCtr="0">
            <a:noAutofit/>
          </a:bodyPr>
          <a:lstStyle>
            <a:lvl1pPr marL="609576" lvl="0" indent="-423316">
              <a:spcBef>
                <a:spcPts val="800"/>
              </a:spcBef>
              <a:spcAft>
                <a:spcPts val="0"/>
              </a:spcAft>
              <a:buSzPts val="1400"/>
              <a:buChar char="◇"/>
              <a:defRPr/>
            </a:lvl1pPr>
            <a:lvl2pPr marL="1219151" lvl="1" indent="-423316">
              <a:spcBef>
                <a:spcPts val="0"/>
              </a:spcBef>
              <a:spcAft>
                <a:spcPts val="0"/>
              </a:spcAft>
              <a:buSzPts val="1400"/>
              <a:buChar char="￭"/>
              <a:defRPr/>
            </a:lvl2pPr>
            <a:lvl3pPr marL="1828727" lvl="2" indent="-423316">
              <a:spcBef>
                <a:spcPts val="0"/>
              </a:spcBef>
              <a:spcAft>
                <a:spcPts val="0"/>
              </a:spcAft>
              <a:buSzPts val="1400"/>
              <a:buChar char="￮"/>
              <a:defRPr/>
            </a:lvl3pPr>
            <a:lvl4pPr marL="2438302" lvl="3" indent="-423316">
              <a:spcBef>
                <a:spcPts val="0"/>
              </a:spcBef>
              <a:spcAft>
                <a:spcPts val="0"/>
              </a:spcAft>
              <a:buSzPts val="1400"/>
              <a:buChar char="●"/>
              <a:defRPr/>
            </a:lvl4pPr>
            <a:lvl5pPr marL="3047878" lvl="4" indent="-423316">
              <a:spcBef>
                <a:spcPts val="0"/>
              </a:spcBef>
              <a:spcAft>
                <a:spcPts val="0"/>
              </a:spcAft>
              <a:buSzPts val="1400"/>
              <a:buChar char="○"/>
              <a:defRPr/>
            </a:lvl5pPr>
            <a:lvl6pPr marL="3657454" lvl="5" indent="-423316">
              <a:spcBef>
                <a:spcPts val="0"/>
              </a:spcBef>
              <a:spcAft>
                <a:spcPts val="0"/>
              </a:spcAft>
              <a:buSzPts val="1400"/>
              <a:buChar char="■"/>
              <a:defRPr/>
            </a:lvl6pPr>
            <a:lvl7pPr marL="4267029" lvl="6" indent="-423316">
              <a:spcBef>
                <a:spcPts val="0"/>
              </a:spcBef>
              <a:spcAft>
                <a:spcPts val="0"/>
              </a:spcAft>
              <a:buSzPts val="1400"/>
              <a:buChar char="●"/>
              <a:defRPr/>
            </a:lvl7pPr>
            <a:lvl8pPr marL="4876605" lvl="7" indent="-423316">
              <a:spcBef>
                <a:spcPts val="0"/>
              </a:spcBef>
              <a:spcAft>
                <a:spcPts val="0"/>
              </a:spcAft>
              <a:buSzPts val="1400"/>
              <a:buChar char="○"/>
              <a:defRPr/>
            </a:lvl8pPr>
            <a:lvl9pPr marL="5486181" lvl="8" indent="-423316">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6082784" y="3219267"/>
            <a:ext cx="3556400" cy="3551600"/>
          </a:xfrm>
          <a:prstGeom prst="rect">
            <a:avLst/>
          </a:prstGeom>
        </p:spPr>
        <p:txBody>
          <a:bodyPr spcFirstLastPara="1" wrap="square" lIns="91425" tIns="91425" rIns="91425" bIns="91425" anchor="t" anchorCtr="0">
            <a:noAutofit/>
          </a:bodyPr>
          <a:lstStyle>
            <a:lvl1pPr marL="609576" lvl="0" indent="-423316">
              <a:spcBef>
                <a:spcPts val="800"/>
              </a:spcBef>
              <a:spcAft>
                <a:spcPts val="0"/>
              </a:spcAft>
              <a:buSzPts val="1400"/>
              <a:buChar char="◇"/>
              <a:defRPr/>
            </a:lvl1pPr>
            <a:lvl2pPr marL="1219151" lvl="1" indent="-423316">
              <a:spcBef>
                <a:spcPts val="0"/>
              </a:spcBef>
              <a:spcAft>
                <a:spcPts val="0"/>
              </a:spcAft>
              <a:buSzPts val="1400"/>
              <a:buChar char="￭"/>
              <a:defRPr/>
            </a:lvl2pPr>
            <a:lvl3pPr marL="1828727" lvl="2" indent="-423316">
              <a:spcBef>
                <a:spcPts val="0"/>
              </a:spcBef>
              <a:spcAft>
                <a:spcPts val="0"/>
              </a:spcAft>
              <a:buSzPts val="1400"/>
              <a:buChar char="￮"/>
              <a:defRPr/>
            </a:lvl3pPr>
            <a:lvl4pPr marL="2438302" lvl="3" indent="-423316">
              <a:spcBef>
                <a:spcPts val="0"/>
              </a:spcBef>
              <a:spcAft>
                <a:spcPts val="0"/>
              </a:spcAft>
              <a:buSzPts val="1400"/>
              <a:buChar char="●"/>
              <a:defRPr/>
            </a:lvl4pPr>
            <a:lvl5pPr marL="3047878" lvl="4" indent="-423316">
              <a:spcBef>
                <a:spcPts val="0"/>
              </a:spcBef>
              <a:spcAft>
                <a:spcPts val="0"/>
              </a:spcAft>
              <a:buSzPts val="1400"/>
              <a:buChar char="○"/>
              <a:defRPr/>
            </a:lvl5pPr>
            <a:lvl6pPr marL="3657454" lvl="5" indent="-423316">
              <a:spcBef>
                <a:spcPts val="0"/>
              </a:spcBef>
              <a:spcAft>
                <a:spcPts val="0"/>
              </a:spcAft>
              <a:buSzPts val="1400"/>
              <a:buChar char="■"/>
              <a:defRPr/>
            </a:lvl6pPr>
            <a:lvl7pPr marL="4267029" lvl="6" indent="-423316">
              <a:spcBef>
                <a:spcPts val="0"/>
              </a:spcBef>
              <a:spcAft>
                <a:spcPts val="0"/>
              </a:spcAft>
              <a:buSzPts val="1400"/>
              <a:buChar char="●"/>
              <a:defRPr/>
            </a:lvl7pPr>
            <a:lvl8pPr marL="4876605" lvl="7" indent="-423316">
              <a:spcBef>
                <a:spcPts val="0"/>
              </a:spcBef>
              <a:spcAft>
                <a:spcPts val="0"/>
              </a:spcAft>
              <a:buSzPts val="1400"/>
              <a:buChar char="○"/>
              <a:defRPr/>
            </a:lvl8pPr>
            <a:lvl9pPr marL="5486181" lvl="8" indent="-423316">
              <a:spcBef>
                <a:spcPts val="0"/>
              </a:spcBef>
              <a:spcAft>
                <a:spcPts val="0"/>
              </a:spcAft>
              <a:buSzPts val="1400"/>
              <a:buChar char="■"/>
              <a:defRPr/>
            </a:lvl9pPr>
          </a:lstStyle>
          <a:p>
            <a:endParaRPr/>
          </a:p>
        </p:txBody>
      </p:sp>
      <p:sp>
        <p:nvSpPr>
          <p:cNvPr id="176" name="Google Shape;176;p6"/>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7" name="Google Shape;177;p6"/>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8" name="Google Shape;178;p6"/>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9" name="Google Shape;179;p6"/>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80" name="Google Shape;180;p6"/>
          <p:cNvGrpSpPr/>
          <p:nvPr/>
        </p:nvGrpSpPr>
        <p:grpSpPr>
          <a:xfrm>
            <a:off x="2306379" y="81424"/>
            <a:ext cx="468272" cy="432882"/>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83" name="Google Shape;183;p6"/>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84" name="Google Shape;184;p6"/>
          <p:cNvGrpSpPr/>
          <p:nvPr/>
        </p:nvGrpSpPr>
        <p:grpSpPr>
          <a:xfrm>
            <a:off x="1205702" y="686923"/>
            <a:ext cx="510611" cy="809482"/>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93" name="Google Shape;193;p6"/>
          <p:cNvGrpSpPr/>
          <p:nvPr/>
        </p:nvGrpSpPr>
        <p:grpSpPr>
          <a:xfrm>
            <a:off x="447680" y="2454042"/>
            <a:ext cx="457176" cy="46675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98" name="Google Shape;198;p6"/>
          <p:cNvSpPr/>
          <p:nvPr/>
        </p:nvSpPr>
        <p:spPr>
          <a:xfrm rot="10800000" flipH="1">
            <a:off x="11315698"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9" name="Google Shape;199;p6"/>
          <p:cNvSpPr/>
          <p:nvPr/>
        </p:nvSpPr>
        <p:spPr>
          <a:xfrm rot="10800000" flipH="1">
            <a:off x="10833098"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0" name="Google Shape;200;p6"/>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1" name="Google Shape;201;p6"/>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2" name="Google Shape;202;p6"/>
          <p:cNvSpPr/>
          <p:nvPr/>
        </p:nvSpPr>
        <p:spPr>
          <a:xfrm>
            <a:off x="11696919" y="5949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03" name="Google Shape;203;p6"/>
          <p:cNvGrpSpPr/>
          <p:nvPr/>
        </p:nvGrpSpPr>
        <p:grpSpPr>
          <a:xfrm>
            <a:off x="9805423" y="4568954"/>
            <a:ext cx="607498" cy="582738"/>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10" name="Google Shape;210;p6"/>
          <p:cNvSpPr/>
          <p:nvPr/>
        </p:nvSpPr>
        <p:spPr>
          <a:xfrm>
            <a:off x="10775102"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1" name="Google Shape;211;p6"/>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23176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76" lvl="0" indent="-423316" rtl="0">
              <a:spcBef>
                <a:spcPts val="800"/>
              </a:spcBef>
              <a:spcAft>
                <a:spcPts val="0"/>
              </a:spcAft>
              <a:buSzPts val="1400"/>
              <a:buChar char="◇"/>
              <a:defRPr/>
            </a:lvl1pPr>
            <a:lvl2pPr marL="1219151" lvl="1" indent="-423316" rtl="0">
              <a:spcBef>
                <a:spcPts val="0"/>
              </a:spcBef>
              <a:spcAft>
                <a:spcPts val="0"/>
              </a:spcAft>
              <a:buSzPts val="1400"/>
              <a:buChar char="￭"/>
              <a:defRPr/>
            </a:lvl2pPr>
            <a:lvl3pPr marL="1828727" lvl="2" indent="-423316" rtl="0">
              <a:spcBef>
                <a:spcPts val="0"/>
              </a:spcBef>
              <a:spcAft>
                <a:spcPts val="0"/>
              </a:spcAft>
              <a:buSzPts val="1400"/>
              <a:buChar char="￮"/>
              <a:defRPr/>
            </a:lvl3pPr>
            <a:lvl4pPr marL="2438302" lvl="3" indent="-423316" rtl="0">
              <a:spcBef>
                <a:spcPts val="0"/>
              </a:spcBef>
              <a:spcAft>
                <a:spcPts val="0"/>
              </a:spcAft>
              <a:buSzPts val="1400"/>
              <a:buChar char="●"/>
              <a:defRPr/>
            </a:lvl4pPr>
            <a:lvl5pPr marL="3047878" lvl="4" indent="-423316" rtl="0">
              <a:spcBef>
                <a:spcPts val="0"/>
              </a:spcBef>
              <a:spcAft>
                <a:spcPts val="0"/>
              </a:spcAft>
              <a:buSzPts val="1400"/>
              <a:buChar char="○"/>
              <a:defRPr/>
            </a:lvl5pPr>
            <a:lvl6pPr marL="3657454" lvl="5" indent="-423316" rtl="0">
              <a:spcBef>
                <a:spcPts val="0"/>
              </a:spcBef>
              <a:spcAft>
                <a:spcPts val="0"/>
              </a:spcAft>
              <a:buSzPts val="1400"/>
              <a:buChar char="■"/>
              <a:defRPr/>
            </a:lvl6pPr>
            <a:lvl7pPr marL="4267029" lvl="6" indent="-423316" rtl="0">
              <a:spcBef>
                <a:spcPts val="0"/>
              </a:spcBef>
              <a:spcAft>
                <a:spcPts val="0"/>
              </a:spcAft>
              <a:buSzPts val="1400"/>
              <a:buChar char="●"/>
              <a:defRPr/>
            </a:lvl7pPr>
            <a:lvl8pPr marL="4876605" lvl="7" indent="-423316" rtl="0">
              <a:spcBef>
                <a:spcPts val="0"/>
              </a:spcBef>
              <a:spcAft>
                <a:spcPts val="0"/>
              </a:spcAft>
              <a:buSzPts val="1400"/>
              <a:buChar char="○"/>
              <a:defRPr/>
            </a:lvl8pPr>
            <a:lvl9pPr marL="5486181" lvl="8" indent="-423316"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76" lvl="0" indent="-423316" rtl="0">
              <a:spcBef>
                <a:spcPts val="800"/>
              </a:spcBef>
              <a:spcAft>
                <a:spcPts val="0"/>
              </a:spcAft>
              <a:buSzPts val="1400"/>
              <a:buChar char="◇"/>
              <a:defRPr/>
            </a:lvl1pPr>
            <a:lvl2pPr marL="1219151" lvl="1" indent="-423316" rtl="0">
              <a:spcBef>
                <a:spcPts val="0"/>
              </a:spcBef>
              <a:spcAft>
                <a:spcPts val="0"/>
              </a:spcAft>
              <a:buSzPts val="1400"/>
              <a:buChar char="￭"/>
              <a:defRPr/>
            </a:lvl2pPr>
            <a:lvl3pPr marL="1828727" lvl="2" indent="-423316" rtl="0">
              <a:spcBef>
                <a:spcPts val="0"/>
              </a:spcBef>
              <a:spcAft>
                <a:spcPts val="0"/>
              </a:spcAft>
              <a:buSzPts val="1400"/>
              <a:buChar char="￮"/>
              <a:defRPr/>
            </a:lvl3pPr>
            <a:lvl4pPr marL="2438302" lvl="3" indent="-423316" rtl="0">
              <a:spcBef>
                <a:spcPts val="0"/>
              </a:spcBef>
              <a:spcAft>
                <a:spcPts val="0"/>
              </a:spcAft>
              <a:buSzPts val="1400"/>
              <a:buChar char="●"/>
              <a:defRPr/>
            </a:lvl4pPr>
            <a:lvl5pPr marL="3047878" lvl="4" indent="-423316" rtl="0">
              <a:spcBef>
                <a:spcPts val="0"/>
              </a:spcBef>
              <a:spcAft>
                <a:spcPts val="0"/>
              </a:spcAft>
              <a:buSzPts val="1400"/>
              <a:buChar char="○"/>
              <a:defRPr/>
            </a:lvl5pPr>
            <a:lvl6pPr marL="3657454" lvl="5" indent="-423316" rtl="0">
              <a:spcBef>
                <a:spcPts val="0"/>
              </a:spcBef>
              <a:spcAft>
                <a:spcPts val="0"/>
              </a:spcAft>
              <a:buSzPts val="1400"/>
              <a:buChar char="■"/>
              <a:defRPr/>
            </a:lvl6pPr>
            <a:lvl7pPr marL="4267029" lvl="6" indent="-423316" rtl="0">
              <a:spcBef>
                <a:spcPts val="0"/>
              </a:spcBef>
              <a:spcAft>
                <a:spcPts val="0"/>
              </a:spcAft>
              <a:buSzPts val="1400"/>
              <a:buChar char="●"/>
              <a:defRPr/>
            </a:lvl7pPr>
            <a:lvl8pPr marL="4876605" lvl="7" indent="-423316" rtl="0">
              <a:spcBef>
                <a:spcPts val="0"/>
              </a:spcBef>
              <a:spcAft>
                <a:spcPts val="0"/>
              </a:spcAft>
              <a:buSzPts val="1400"/>
              <a:buChar char="○"/>
              <a:defRPr/>
            </a:lvl8pPr>
            <a:lvl9pPr marL="5486181" lvl="8" indent="-423316"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76" lvl="0" indent="-423316" rtl="0">
              <a:spcBef>
                <a:spcPts val="800"/>
              </a:spcBef>
              <a:spcAft>
                <a:spcPts val="0"/>
              </a:spcAft>
              <a:buSzPts val="1400"/>
              <a:buChar char="◇"/>
              <a:defRPr/>
            </a:lvl1pPr>
            <a:lvl2pPr marL="1219151" lvl="1" indent="-423316" rtl="0">
              <a:spcBef>
                <a:spcPts val="0"/>
              </a:spcBef>
              <a:spcAft>
                <a:spcPts val="0"/>
              </a:spcAft>
              <a:buSzPts val="1400"/>
              <a:buChar char="￭"/>
              <a:defRPr/>
            </a:lvl2pPr>
            <a:lvl3pPr marL="1828727" lvl="2" indent="-423316" rtl="0">
              <a:spcBef>
                <a:spcPts val="0"/>
              </a:spcBef>
              <a:spcAft>
                <a:spcPts val="0"/>
              </a:spcAft>
              <a:buSzPts val="1400"/>
              <a:buChar char="￮"/>
              <a:defRPr/>
            </a:lvl3pPr>
            <a:lvl4pPr marL="2438302" lvl="3" indent="-423316" rtl="0">
              <a:spcBef>
                <a:spcPts val="0"/>
              </a:spcBef>
              <a:spcAft>
                <a:spcPts val="0"/>
              </a:spcAft>
              <a:buSzPts val="1400"/>
              <a:buChar char="●"/>
              <a:defRPr/>
            </a:lvl4pPr>
            <a:lvl5pPr marL="3047878" lvl="4" indent="-423316" rtl="0">
              <a:spcBef>
                <a:spcPts val="0"/>
              </a:spcBef>
              <a:spcAft>
                <a:spcPts val="0"/>
              </a:spcAft>
              <a:buSzPts val="1400"/>
              <a:buChar char="○"/>
              <a:defRPr/>
            </a:lvl5pPr>
            <a:lvl6pPr marL="3657454" lvl="5" indent="-423316" rtl="0">
              <a:spcBef>
                <a:spcPts val="0"/>
              </a:spcBef>
              <a:spcAft>
                <a:spcPts val="0"/>
              </a:spcAft>
              <a:buSzPts val="1400"/>
              <a:buChar char="■"/>
              <a:defRPr/>
            </a:lvl6pPr>
            <a:lvl7pPr marL="4267029" lvl="6" indent="-423316" rtl="0">
              <a:spcBef>
                <a:spcPts val="0"/>
              </a:spcBef>
              <a:spcAft>
                <a:spcPts val="0"/>
              </a:spcAft>
              <a:buSzPts val="1400"/>
              <a:buChar char="●"/>
              <a:defRPr/>
            </a:lvl7pPr>
            <a:lvl8pPr marL="4876605" lvl="7" indent="-423316" rtl="0">
              <a:spcBef>
                <a:spcPts val="0"/>
              </a:spcBef>
              <a:spcAft>
                <a:spcPts val="0"/>
              </a:spcAft>
              <a:buSzPts val="1400"/>
              <a:buChar char="○"/>
              <a:defRPr/>
            </a:lvl8pPr>
            <a:lvl9pPr marL="5486181" lvl="8" indent="-423316" rtl="0">
              <a:spcBef>
                <a:spcPts val="0"/>
              </a:spcBef>
              <a:spcAft>
                <a:spcPts val="0"/>
              </a:spcAft>
              <a:buSzPts val="1400"/>
              <a:buChar char="■"/>
              <a:defRPr/>
            </a:lvl9pPr>
          </a:lstStyle>
          <a:p>
            <a:endParaRPr/>
          </a:p>
        </p:txBody>
      </p:sp>
      <p:sp>
        <p:nvSpPr>
          <p:cNvPr id="218" name="Google Shape;218;p7"/>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0" name="Google Shape;220;p7"/>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22" name="Google Shape;222;p7"/>
          <p:cNvGrpSpPr/>
          <p:nvPr/>
        </p:nvGrpSpPr>
        <p:grpSpPr>
          <a:xfrm>
            <a:off x="2306379" y="81424"/>
            <a:ext cx="468272" cy="432882"/>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25" name="Google Shape;225;p7"/>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26" name="Google Shape;226;p7"/>
          <p:cNvGrpSpPr/>
          <p:nvPr/>
        </p:nvGrpSpPr>
        <p:grpSpPr>
          <a:xfrm>
            <a:off x="1205702" y="686923"/>
            <a:ext cx="510611" cy="809482"/>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35" name="Google Shape;235;p7"/>
          <p:cNvGrpSpPr/>
          <p:nvPr/>
        </p:nvGrpSpPr>
        <p:grpSpPr>
          <a:xfrm>
            <a:off x="447680" y="2454042"/>
            <a:ext cx="457176" cy="46675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2209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1"/>
        <p:cNvGrpSpPr/>
        <p:nvPr/>
      </p:nvGrpSpPr>
      <p:grpSpPr>
        <a:xfrm>
          <a:off x="0" y="0"/>
          <a:ext cx="0" cy="0"/>
          <a:chOff x="0" y="0"/>
          <a:chExt cx="0" cy="0"/>
        </a:xfrm>
      </p:grpSpPr>
      <p:sp>
        <p:nvSpPr>
          <p:cNvPr id="242" name="Google Shape;242;p8"/>
          <p:cNvSpPr/>
          <p:nvPr/>
        </p:nvSpPr>
        <p:spPr>
          <a:xfrm rot="10800000" flipH="1">
            <a:off x="10218233" y="491307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2310267" y="1094933"/>
            <a:ext cx="6592400" cy="8604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6" name="Google Shape;246;p8"/>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7" name="Google Shape;247;p8"/>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8" name="Google Shape;248;p8"/>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49" name="Google Shape;249;p8"/>
          <p:cNvGrpSpPr/>
          <p:nvPr/>
        </p:nvGrpSpPr>
        <p:grpSpPr>
          <a:xfrm>
            <a:off x="2306379" y="81424"/>
            <a:ext cx="468272" cy="432882"/>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52" name="Google Shape;252;p8"/>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53" name="Google Shape;253;p8"/>
          <p:cNvGrpSpPr/>
          <p:nvPr/>
        </p:nvGrpSpPr>
        <p:grpSpPr>
          <a:xfrm>
            <a:off x="1205702" y="686923"/>
            <a:ext cx="510611" cy="809482"/>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62" name="Google Shape;262;p8"/>
          <p:cNvGrpSpPr/>
          <p:nvPr/>
        </p:nvGrpSpPr>
        <p:grpSpPr>
          <a:xfrm>
            <a:off x="447680" y="2454042"/>
            <a:ext cx="457176" cy="466758"/>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67" name="Google Shape;267;p8"/>
          <p:cNvSpPr/>
          <p:nvPr/>
        </p:nvSpPr>
        <p:spPr>
          <a:xfrm rot="10800000" flipH="1">
            <a:off x="11315698"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8" name="Google Shape;268;p8"/>
          <p:cNvSpPr/>
          <p:nvPr/>
        </p:nvSpPr>
        <p:spPr>
          <a:xfrm rot="10800000" flipH="1">
            <a:off x="10833098"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9" name="Google Shape;269;p8"/>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0" name="Google Shape;270;p8"/>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1" name="Google Shape;271;p8"/>
          <p:cNvSpPr/>
          <p:nvPr/>
        </p:nvSpPr>
        <p:spPr>
          <a:xfrm>
            <a:off x="11696919" y="5949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72" name="Google Shape;272;p8"/>
          <p:cNvGrpSpPr/>
          <p:nvPr/>
        </p:nvGrpSpPr>
        <p:grpSpPr>
          <a:xfrm>
            <a:off x="9805423" y="4568954"/>
            <a:ext cx="607498" cy="582738"/>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79" name="Google Shape;279;p8"/>
          <p:cNvSpPr/>
          <p:nvPr/>
        </p:nvSpPr>
        <p:spPr>
          <a:xfrm>
            <a:off x="10775102"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0" name="Google Shape;280;p8"/>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33068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1"/>
        <p:cNvGrpSpPr/>
        <p:nvPr/>
      </p:nvGrpSpPr>
      <p:grpSpPr>
        <a:xfrm>
          <a:off x="0" y="0"/>
          <a:ext cx="0" cy="0"/>
          <a:chOff x="0" y="0"/>
          <a:chExt cx="0" cy="0"/>
        </a:xfrm>
      </p:grpSpPr>
      <p:sp>
        <p:nvSpPr>
          <p:cNvPr id="282" name="Google Shape;282;p9"/>
          <p:cNvSpPr/>
          <p:nvPr/>
        </p:nvSpPr>
        <p:spPr>
          <a:xfrm rot="10800000" flipH="1">
            <a:off x="10218233" y="4913078"/>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8"/>
            <a:ext cx="10972800" cy="692800"/>
          </a:xfrm>
          <a:prstGeom prst="rect">
            <a:avLst/>
          </a:prstGeom>
        </p:spPr>
        <p:txBody>
          <a:bodyPr spcFirstLastPara="1" wrap="square" lIns="91425" tIns="91425" rIns="91425" bIns="91425" anchor="t" anchorCtr="0">
            <a:noAutofit/>
          </a:bodyPr>
          <a:lstStyle>
            <a:lvl1pPr marL="609576" lvl="0" indent="-304788" algn="ctr">
              <a:spcBef>
                <a:spcPts val="480"/>
              </a:spcBef>
              <a:spcAft>
                <a:spcPts val="0"/>
              </a:spcAft>
              <a:buSzPts val="1400"/>
              <a:buNone/>
              <a:defRPr/>
            </a:lvl1pPr>
          </a:lstStyle>
          <a:p>
            <a:endParaRPr/>
          </a:p>
        </p:txBody>
      </p:sp>
      <p:sp>
        <p:nvSpPr>
          <p:cNvPr id="285" name="Google Shape;285;p9"/>
          <p:cNvSpPr/>
          <p:nvPr/>
        </p:nvSpPr>
        <p:spPr>
          <a:xfrm rot="10800000" flipH="1">
            <a:off x="-165102"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7" name="Google Shape;287;p9"/>
          <p:cNvSpPr/>
          <p:nvPr/>
        </p:nvSpPr>
        <p:spPr>
          <a:xfrm rot="10800000" flipH="1">
            <a:off x="1993898"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89" name="Google Shape;289;p9"/>
          <p:cNvGrpSpPr/>
          <p:nvPr/>
        </p:nvGrpSpPr>
        <p:grpSpPr>
          <a:xfrm>
            <a:off x="2306379" y="81424"/>
            <a:ext cx="468272" cy="432882"/>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92" name="Google Shape;292;p9"/>
          <p:cNvSpPr/>
          <p:nvPr/>
        </p:nvSpPr>
        <p:spPr>
          <a:xfrm>
            <a:off x="270801" y="1693569"/>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93" name="Google Shape;293;p9"/>
          <p:cNvGrpSpPr/>
          <p:nvPr/>
        </p:nvGrpSpPr>
        <p:grpSpPr>
          <a:xfrm>
            <a:off x="1205702" y="686923"/>
            <a:ext cx="510611" cy="809482"/>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02" name="Google Shape;302;p9"/>
          <p:cNvGrpSpPr/>
          <p:nvPr/>
        </p:nvGrpSpPr>
        <p:grpSpPr>
          <a:xfrm>
            <a:off x="447680" y="2454042"/>
            <a:ext cx="457176" cy="466758"/>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07" name="Google Shape;307;p9"/>
          <p:cNvSpPr/>
          <p:nvPr/>
        </p:nvSpPr>
        <p:spPr>
          <a:xfrm rot="10800000" flipH="1">
            <a:off x="11315698"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8" name="Google Shape;308;p9"/>
          <p:cNvSpPr/>
          <p:nvPr/>
        </p:nvSpPr>
        <p:spPr>
          <a:xfrm rot="10800000" flipH="1">
            <a:off x="10833098"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1" name="Google Shape;311;p9"/>
          <p:cNvSpPr/>
          <p:nvPr/>
        </p:nvSpPr>
        <p:spPr>
          <a:xfrm>
            <a:off x="11696919" y="5949078"/>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312" name="Google Shape;312;p9"/>
          <p:cNvGrpSpPr/>
          <p:nvPr/>
        </p:nvGrpSpPr>
        <p:grpSpPr>
          <a:xfrm>
            <a:off x="9805423" y="4568954"/>
            <a:ext cx="607498" cy="582738"/>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19" name="Google Shape;319;p9"/>
          <p:cNvSpPr/>
          <p:nvPr/>
        </p:nvSpPr>
        <p:spPr>
          <a:xfrm>
            <a:off x="10775102"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05057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10957803" y="5495278"/>
            <a:ext cx="913600" cy="7912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517983" y="140283"/>
            <a:ext cx="1258800" cy="1453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6" b="0" i="0" u="none" strike="noStrike" cap="none" dirty="0">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65100" y="1130388"/>
            <a:ext cx="899200" cy="7792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5" name="Google Shape;325;p10"/>
          <p:cNvSpPr/>
          <p:nvPr/>
        </p:nvSpPr>
        <p:spPr>
          <a:xfrm rot="10800000" flipH="1">
            <a:off x="670822" y="1548600"/>
            <a:ext cx="470400" cy="4072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6" name="Google Shape;326;p10"/>
          <p:cNvSpPr/>
          <p:nvPr/>
        </p:nvSpPr>
        <p:spPr>
          <a:xfrm rot="10800000" flipH="1">
            <a:off x="1611232" y="-175749"/>
            <a:ext cx="899200" cy="7792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7" name="Google Shape;327;p10"/>
          <p:cNvSpPr/>
          <p:nvPr/>
        </p:nvSpPr>
        <p:spPr>
          <a:xfrm rot="10800000" flipH="1">
            <a:off x="330338" y="66257"/>
            <a:ext cx="393600" cy="3408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8" name="Google Shape;328;p10"/>
          <p:cNvSpPr/>
          <p:nvPr/>
        </p:nvSpPr>
        <p:spPr>
          <a:xfrm rot="10800000" flipH="1">
            <a:off x="11684758" y="5981305"/>
            <a:ext cx="724000" cy="6272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9" name="Google Shape;329;p10"/>
          <p:cNvSpPr/>
          <p:nvPr/>
        </p:nvSpPr>
        <p:spPr>
          <a:xfrm rot="10800000" flipH="1">
            <a:off x="11365080" y="6321467"/>
            <a:ext cx="378800" cy="3276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0" name="Google Shape;330;p10"/>
          <p:cNvSpPr/>
          <p:nvPr/>
        </p:nvSpPr>
        <p:spPr>
          <a:xfrm rot="10800000" flipH="1">
            <a:off x="11097047" y="4837364"/>
            <a:ext cx="724000" cy="626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1" name="Google Shape;331;p10"/>
          <p:cNvSpPr/>
          <p:nvPr/>
        </p:nvSpPr>
        <p:spPr>
          <a:xfrm rot="10800000" flipH="1">
            <a:off x="11684758" y="5346509"/>
            <a:ext cx="316800" cy="2744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2" name="Google Shape;332;p10"/>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525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8"/>
        <p:cNvGrpSpPr/>
        <p:nvPr/>
      </p:nvGrpSpPr>
      <p:grpSpPr>
        <a:xfrm>
          <a:off x="0" y="0"/>
          <a:ext cx="0" cy="0"/>
          <a:chOff x="0" y="0"/>
          <a:chExt cx="0" cy="0"/>
        </a:xfrm>
      </p:grpSpPr>
      <p:sp>
        <p:nvSpPr>
          <p:cNvPr id="49" name="Google Shape;49;p3"/>
          <p:cNvSpPr/>
          <p:nvPr/>
        </p:nvSpPr>
        <p:spPr>
          <a:xfrm rot="10800000" flipH="1">
            <a:off x="-126625" y="405101"/>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745867" y="2051767"/>
            <a:ext cx="2384000" cy="2752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3657600" y="2314333"/>
            <a:ext cx="75184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52" name="Google Shape;52;p3"/>
          <p:cNvSpPr txBox="1">
            <a:spLocks noGrp="1"/>
          </p:cNvSpPr>
          <p:nvPr>
            <p:ph type="subTitle" idx="1"/>
          </p:nvPr>
        </p:nvSpPr>
        <p:spPr>
          <a:xfrm>
            <a:off x="3657600" y="3761339"/>
            <a:ext cx="7594800" cy="10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88899" y="41805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3"/>
          <p:cNvSpPr/>
          <p:nvPr/>
        </p:nvSpPr>
        <p:spPr>
          <a:xfrm rot="10800000" flipH="1">
            <a:off x="1104900" y="46887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3"/>
          <p:cNvSpPr/>
          <p:nvPr/>
        </p:nvSpPr>
        <p:spPr>
          <a:xfrm rot="10800000" flipH="1">
            <a:off x="1015999" y="11706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3"/>
          <p:cNvSpPr/>
          <p:nvPr/>
        </p:nvSpPr>
        <p:spPr>
          <a:xfrm rot="10800000" flipH="1">
            <a:off x="1058468" y="6257068"/>
            <a:ext cx="690000" cy="5972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7" name="Google Shape;57;p3"/>
          <p:cNvGrpSpPr/>
          <p:nvPr/>
        </p:nvGrpSpPr>
        <p:grpSpPr>
          <a:xfrm>
            <a:off x="1328479" y="1427558"/>
            <a:ext cx="468272" cy="43288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3"/>
          <p:cNvSpPr/>
          <p:nvPr/>
        </p:nvSpPr>
        <p:spPr>
          <a:xfrm>
            <a:off x="524801" y="44621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 name="Google Shape;61;p3"/>
          <p:cNvGrpSpPr/>
          <p:nvPr/>
        </p:nvGrpSpPr>
        <p:grpSpPr>
          <a:xfrm>
            <a:off x="407005" y="738475"/>
            <a:ext cx="329959" cy="523069"/>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3"/>
          <p:cNvGrpSpPr/>
          <p:nvPr/>
        </p:nvGrpSpPr>
        <p:grpSpPr>
          <a:xfrm>
            <a:off x="1893312" y="4845775"/>
            <a:ext cx="457176" cy="466757"/>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 name="Google Shape;75;p3"/>
          <p:cNvSpPr/>
          <p:nvPr/>
        </p:nvSpPr>
        <p:spPr>
          <a:xfrm rot="10800000" flipH="1">
            <a:off x="977899" y="5248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3"/>
          <p:cNvSpPr/>
          <p:nvPr/>
        </p:nvSpPr>
        <p:spPr>
          <a:xfrm rot="10800000" flipH="1">
            <a:off x="984700" y="1344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3"/>
          <p:cNvSpPr/>
          <p:nvPr/>
        </p:nvSpPr>
        <p:spPr>
          <a:xfrm rot="10800000" flipH="1">
            <a:off x="-388433" y="5531300"/>
            <a:ext cx="1576400" cy="136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3"/>
          <p:cNvSpPr/>
          <p:nvPr/>
        </p:nvSpPr>
        <p:spPr>
          <a:xfrm rot="10800000" flipH="1">
            <a:off x="560967" y="-86967"/>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1359118" y="5556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3"/>
          <p:cNvGrpSpPr/>
          <p:nvPr/>
        </p:nvGrpSpPr>
        <p:grpSpPr>
          <a:xfrm>
            <a:off x="-67047" y="1937059"/>
            <a:ext cx="833125" cy="799168"/>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 name="Google Shape;87;p3"/>
          <p:cNvSpPr/>
          <p:nvPr/>
        </p:nvSpPr>
        <p:spPr>
          <a:xfrm>
            <a:off x="62933" y="5907294"/>
            <a:ext cx="673641" cy="61274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35296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4"/>
          <p:cNvSpPr/>
          <p:nvPr/>
        </p:nvSpPr>
        <p:spPr>
          <a:xfrm rot="10800000" flipH="1">
            <a:off x="-126625" y="825559"/>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666132" y="2540316"/>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734933" y="2780800"/>
            <a:ext cx="8376400" cy="1093200"/>
          </a:xfrm>
          <a:prstGeom prst="rect">
            <a:avLst/>
          </a:prstGeom>
        </p:spPr>
        <p:txBody>
          <a:bodyPr spcFirstLastPara="1" wrap="square" lIns="91425" tIns="91425" rIns="91425" bIns="91425" anchor="ctr" anchorCtr="0">
            <a:noAutofit/>
          </a:bodyPr>
          <a:lstStyle>
            <a:lvl1pPr marL="609585" lvl="0" indent="-507987" rtl="0">
              <a:spcBef>
                <a:spcPts val="800"/>
              </a:spcBef>
              <a:spcAft>
                <a:spcPts val="0"/>
              </a:spcAft>
              <a:buSzPts val="2400"/>
              <a:buFont typeface="Nixie One"/>
              <a:buChar char="◇"/>
              <a:defRPr sz="3200">
                <a:latin typeface="Nixie One"/>
                <a:ea typeface="Nixie One"/>
                <a:cs typeface="Nixie One"/>
                <a:sym typeface="Nixie One"/>
              </a:defRPr>
            </a:lvl1pPr>
            <a:lvl2pPr marL="1219170" lvl="1" indent="-507987" rtl="0">
              <a:spcBef>
                <a:spcPts val="0"/>
              </a:spcBef>
              <a:spcAft>
                <a:spcPts val="0"/>
              </a:spcAft>
              <a:buSzPts val="2400"/>
              <a:buFont typeface="Nixie One"/>
              <a:buChar char="￭"/>
              <a:defRPr sz="3200">
                <a:latin typeface="Nixie One"/>
                <a:ea typeface="Nixie One"/>
                <a:cs typeface="Nixie One"/>
                <a:sym typeface="Nixie One"/>
              </a:defRPr>
            </a:lvl2pPr>
            <a:lvl3pPr marL="1828754" lvl="2" indent="-507987" rtl="0">
              <a:spcBef>
                <a:spcPts val="0"/>
              </a:spcBef>
              <a:spcAft>
                <a:spcPts val="0"/>
              </a:spcAft>
              <a:buSzPts val="2400"/>
              <a:buFont typeface="Nixie One"/>
              <a:buChar char="￮"/>
              <a:defRPr sz="3200">
                <a:latin typeface="Nixie One"/>
                <a:ea typeface="Nixie One"/>
                <a:cs typeface="Nixie One"/>
                <a:sym typeface="Nixie One"/>
              </a:defRPr>
            </a:lvl3pPr>
            <a:lvl4pPr marL="2438339" lvl="3" indent="-507987" rtl="0">
              <a:spcBef>
                <a:spcPts val="0"/>
              </a:spcBef>
              <a:spcAft>
                <a:spcPts val="0"/>
              </a:spcAft>
              <a:buSzPts val="2400"/>
              <a:buFont typeface="Nixie One"/>
              <a:buChar char="●"/>
              <a:defRPr sz="3200">
                <a:latin typeface="Nixie One"/>
                <a:ea typeface="Nixie One"/>
                <a:cs typeface="Nixie One"/>
                <a:sym typeface="Nixie One"/>
              </a:defRPr>
            </a:lvl4pPr>
            <a:lvl5pPr marL="3047924" lvl="4" indent="-507987" rtl="0">
              <a:spcBef>
                <a:spcPts val="0"/>
              </a:spcBef>
              <a:spcAft>
                <a:spcPts val="0"/>
              </a:spcAft>
              <a:buSzPts val="2400"/>
              <a:buFont typeface="Nixie One"/>
              <a:buChar char="○"/>
              <a:defRPr sz="3200">
                <a:latin typeface="Nixie One"/>
                <a:ea typeface="Nixie One"/>
                <a:cs typeface="Nixie One"/>
                <a:sym typeface="Nixie One"/>
              </a:defRPr>
            </a:lvl5pPr>
            <a:lvl6pPr marL="3657509" lvl="5" indent="-507987" rtl="0">
              <a:spcBef>
                <a:spcPts val="0"/>
              </a:spcBef>
              <a:spcAft>
                <a:spcPts val="0"/>
              </a:spcAft>
              <a:buSzPts val="2400"/>
              <a:buFont typeface="Nixie One"/>
              <a:buChar char="■"/>
              <a:defRPr sz="3200">
                <a:latin typeface="Nixie One"/>
                <a:ea typeface="Nixie One"/>
                <a:cs typeface="Nixie One"/>
                <a:sym typeface="Nixie One"/>
              </a:defRPr>
            </a:lvl6pPr>
            <a:lvl7pPr marL="4267093" lvl="6" indent="-507987" rtl="0">
              <a:spcBef>
                <a:spcPts val="0"/>
              </a:spcBef>
              <a:spcAft>
                <a:spcPts val="0"/>
              </a:spcAft>
              <a:buSzPts val="2400"/>
              <a:buFont typeface="Nixie One"/>
              <a:buChar char="●"/>
              <a:defRPr sz="3200">
                <a:latin typeface="Nixie One"/>
                <a:ea typeface="Nixie One"/>
                <a:cs typeface="Nixie One"/>
                <a:sym typeface="Nixie One"/>
              </a:defRPr>
            </a:lvl7pPr>
            <a:lvl8pPr marL="4876678" lvl="7" indent="-507987" rtl="0">
              <a:spcBef>
                <a:spcPts val="0"/>
              </a:spcBef>
              <a:spcAft>
                <a:spcPts val="0"/>
              </a:spcAft>
              <a:buSzPts val="2400"/>
              <a:buFont typeface="Nixie One"/>
              <a:buChar char="○"/>
              <a:defRPr sz="3200">
                <a:latin typeface="Nixie One"/>
                <a:ea typeface="Nixie One"/>
                <a:cs typeface="Nixie One"/>
                <a:sym typeface="Nixie One"/>
              </a:defRPr>
            </a:lvl8pPr>
            <a:lvl9pPr marL="5486263" lvl="8" indent="-507987">
              <a:spcBef>
                <a:spcPts val="0"/>
              </a:spcBef>
              <a:spcAft>
                <a:spcPts val="0"/>
              </a:spcAft>
              <a:buSzPts val="2400"/>
              <a:buFont typeface="Nixie One"/>
              <a:buChar char="■"/>
              <a:defRPr sz="3200">
                <a:latin typeface="Nixie One"/>
                <a:ea typeface="Nixie One"/>
                <a:cs typeface="Nixie One"/>
                <a:sym typeface="Nixie One"/>
              </a:defRPr>
            </a:lvl9pPr>
          </a:lstStyle>
          <a:p>
            <a:endParaRPr/>
          </a:p>
        </p:txBody>
      </p:sp>
      <p:sp>
        <p:nvSpPr>
          <p:cNvPr id="92" name="Google Shape;92;p4"/>
          <p:cNvSpPr/>
          <p:nvPr/>
        </p:nvSpPr>
        <p:spPr>
          <a:xfrm rot="10800000" flipH="1">
            <a:off x="-165101" y="37487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4"/>
          <p:cNvSpPr/>
          <p:nvPr/>
        </p:nvSpPr>
        <p:spPr>
          <a:xfrm rot="10800000" flipH="1">
            <a:off x="850900" y="42569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4"/>
          <p:cNvSpPr/>
          <p:nvPr/>
        </p:nvSpPr>
        <p:spPr>
          <a:xfrm rot="10800000" flipH="1">
            <a:off x="1003299" y="16024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4"/>
          <p:cNvSpPr/>
          <p:nvPr/>
        </p:nvSpPr>
        <p:spPr>
          <a:xfrm rot="10800000" flipH="1">
            <a:off x="876300" y="5840233"/>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6" name="Google Shape;96;p4"/>
          <p:cNvGrpSpPr/>
          <p:nvPr/>
        </p:nvGrpSpPr>
        <p:grpSpPr>
          <a:xfrm>
            <a:off x="1315779" y="1859358"/>
            <a:ext cx="468272" cy="43288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 name="Google Shape;99;p4"/>
          <p:cNvSpPr/>
          <p:nvPr/>
        </p:nvSpPr>
        <p:spPr>
          <a:xfrm>
            <a:off x="270801" y="40303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 name="Google Shape;100;p4"/>
          <p:cNvGrpSpPr/>
          <p:nvPr/>
        </p:nvGrpSpPr>
        <p:grpSpPr>
          <a:xfrm>
            <a:off x="394305" y="1170275"/>
            <a:ext cx="329959" cy="523069"/>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4"/>
          <p:cNvGrpSpPr/>
          <p:nvPr/>
        </p:nvGrpSpPr>
        <p:grpSpPr>
          <a:xfrm>
            <a:off x="1639312" y="4413975"/>
            <a:ext cx="457176" cy="466757"/>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 name="Google Shape;114;p4"/>
          <p:cNvSpPr/>
          <p:nvPr/>
        </p:nvSpPr>
        <p:spPr>
          <a:xfrm rot="10800000" flipH="1">
            <a:off x="723899" y="48162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4"/>
          <p:cNvSpPr/>
          <p:nvPr/>
        </p:nvSpPr>
        <p:spPr>
          <a:xfrm rot="10800000" flipH="1">
            <a:off x="972000" y="566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4"/>
          <p:cNvSpPr/>
          <p:nvPr/>
        </p:nvSpPr>
        <p:spPr>
          <a:xfrm rot="10800000" flipH="1">
            <a:off x="-153403" y="5328033"/>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4"/>
          <p:cNvSpPr/>
          <p:nvPr/>
        </p:nvSpPr>
        <p:spPr>
          <a:xfrm rot="10800000" flipH="1">
            <a:off x="548267" y="344833"/>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4"/>
          <p:cNvSpPr/>
          <p:nvPr/>
        </p:nvSpPr>
        <p:spPr>
          <a:xfrm>
            <a:off x="1105118" y="51242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9" name="Google Shape;119;p4"/>
          <p:cNvGrpSpPr/>
          <p:nvPr/>
        </p:nvGrpSpPr>
        <p:grpSpPr>
          <a:xfrm>
            <a:off x="89456" y="2242253"/>
            <a:ext cx="607499" cy="582739"/>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6" name="Google Shape;126;p4"/>
          <p:cNvSpPr/>
          <p:nvPr/>
        </p:nvSpPr>
        <p:spPr>
          <a:xfrm>
            <a:off x="193235" y="5619333"/>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4"/>
          <p:cNvSpPr txBox="1"/>
          <p:nvPr/>
        </p:nvSpPr>
        <p:spPr>
          <a:xfrm>
            <a:off x="125333" y="257277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a:solidFill>
                  <a:srgbClr val="FFFFFF"/>
                </a:solidFill>
                <a:latin typeface="Nixie One"/>
                <a:ea typeface="Nixie One"/>
                <a:cs typeface="Nixie One"/>
                <a:sym typeface="Nixie One"/>
              </a:rPr>
              <a:t>“</a:t>
            </a:r>
            <a:endParaRPr sz="16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3494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9"/>
        <p:cNvGrpSpPr/>
        <p:nvPr/>
      </p:nvGrpSpPr>
      <p:grpSpPr>
        <a:xfrm>
          <a:off x="0" y="0"/>
          <a:ext cx="0" cy="0"/>
          <a:chOff x="0" y="0"/>
          <a:chExt cx="0" cy="0"/>
        </a:xfrm>
      </p:grpSpPr>
      <p:sp>
        <p:nvSpPr>
          <p:cNvPr id="130" name="Google Shape;130;p5"/>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2310267" y="3006833"/>
            <a:ext cx="6592400" cy="22132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Font typeface="Muli"/>
              <a:buChar char="◇"/>
              <a:defRPr>
                <a:latin typeface="Muli"/>
                <a:ea typeface="Muli"/>
                <a:cs typeface="Muli"/>
                <a:sym typeface="Muli"/>
              </a:defRPr>
            </a:lvl1pPr>
            <a:lvl2pPr marL="1219170" lvl="1" indent="-423323">
              <a:spcBef>
                <a:spcPts val="0"/>
              </a:spcBef>
              <a:spcAft>
                <a:spcPts val="0"/>
              </a:spcAft>
              <a:buSzPts val="1400"/>
              <a:buFont typeface="Muli"/>
              <a:buChar char="￭"/>
              <a:defRPr>
                <a:latin typeface="Muli"/>
                <a:ea typeface="Muli"/>
                <a:cs typeface="Muli"/>
                <a:sym typeface="Muli"/>
              </a:defRPr>
            </a:lvl2pPr>
            <a:lvl3pPr marL="1828754" lvl="2" indent="-423323">
              <a:spcBef>
                <a:spcPts val="0"/>
              </a:spcBef>
              <a:spcAft>
                <a:spcPts val="0"/>
              </a:spcAft>
              <a:buSzPts val="1400"/>
              <a:buFont typeface="Muli"/>
              <a:buChar char="￮"/>
              <a:defRPr>
                <a:latin typeface="Muli"/>
                <a:ea typeface="Muli"/>
                <a:cs typeface="Muli"/>
                <a:sym typeface="Muli"/>
              </a:defRPr>
            </a:lvl3pPr>
            <a:lvl4pPr marL="2438339" lvl="3" indent="-423323">
              <a:spcBef>
                <a:spcPts val="0"/>
              </a:spcBef>
              <a:spcAft>
                <a:spcPts val="0"/>
              </a:spcAft>
              <a:buSzPts val="1400"/>
              <a:buFont typeface="Muli"/>
              <a:buChar char="●"/>
              <a:defRPr>
                <a:latin typeface="Muli"/>
                <a:ea typeface="Muli"/>
                <a:cs typeface="Muli"/>
                <a:sym typeface="Muli"/>
              </a:defRPr>
            </a:lvl4pPr>
            <a:lvl5pPr marL="3047924" lvl="4" indent="-423323">
              <a:spcBef>
                <a:spcPts val="0"/>
              </a:spcBef>
              <a:spcAft>
                <a:spcPts val="0"/>
              </a:spcAft>
              <a:buSzPts val="1400"/>
              <a:buFont typeface="Muli"/>
              <a:buChar char="○"/>
              <a:defRPr>
                <a:latin typeface="Muli"/>
                <a:ea typeface="Muli"/>
                <a:cs typeface="Muli"/>
                <a:sym typeface="Muli"/>
              </a:defRPr>
            </a:lvl5pPr>
            <a:lvl6pPr marL="3657509" lvl="5" indent="-423323">
              <a:spcBef>
                <a:spcPts val="0"/>
              </a:spcBef>
              <a:spcAft>
                <a:spcPts val="0"/>
              </a:spcAft>
              <a:buSzPts val="1400"/>
              <a:buFont typeface="Muli"/>
              <a:buChar char="■"/>
              <a:defRPr>
                <a:latin typeface="Muli"/>
                <a:ea typeface="Muli"/>
                <a:cs typeface="Muli"/>
                <a:sym typeface="Muli"/>
              </a:defRPr>
            </a:lvl6pPr>
            <a:lvl7pPr marL="4267093" lvl="6" indent="-423323">
              <a:spcBef>
                <a:spcPts val="0"/>
              </a:spcBef>
              <a:spcAft>
                <a:spcPts val="0"/>
              </a:spcAft>
              <a:buSzPts val="1400"/>
              <a:buFont typeface="Muli"/>
              <a:buChar char="●"/>
              <a:defRPr>
                <a:latin typeface="Muli"/>
                <a:ea typeface="Muli"/>
                <a:cs typeface="Muli"/>
                <a:sym typeface="Muli"/>
              </a:defRPr>
            </a:lvl7pPr>
            <a:lvl8pPr marL="4876678" lvl="7" indent="-423323">
              <a:spcBef>
                <a:spcPts val="0"/>
              </a:spcBef>
              <a:spcAft>
                <a:spcPts val="0"/>
              </a:spcAft>
              <a:buSzPts val="1400"/>
              <a:buFont typeface="Muli"/>
              <a:buChar char="○"/>
              <a:defRPr>
                <a:latin typeface="Muli"/>
                <a:ea typeface="Muli"/>
                <a:cs typeface="Muli"/>
                <a:sym typeface="Muli"/>
              </a:defRPr>
            </a:lvl8pPr>
            <a:lvl9pPr marL="5486263" lvl="8" indent="-423323">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5"/>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5"/>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5"/>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5"/>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5"/>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5"/>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5"/>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2" name="Google Shape;142;p5"/>
          <p:cNvGrpSpPr/>
          <p:nvPr/>
        </p:nvGrpSpPr>
        <p:grpSpPr>
          <a:xfrm>
            <a:off x="2306379" y="81425"/>
            <a:ext cx="468272" cy="43288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5" name="Google Shape;145;p5"/>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5"/>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7" name="Google Shape;147;p5"/>
          <p:cNvGrpSpPr/>
          <p:nvPr/>
        </p:nvGrpSpPr>
        <p:grpSpPr>
          <a:xfrm>
            <a:off x="9805423" y="4568953"/>
            <a:ext cx="607499" cy="582739"/>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4" name="Google Shape;154;p5"/>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 name="Google Shape;155;p5"/>
          <p:cNvGrpSpPr/>
          <p:nvPr/>
        </p:nvGrpSpPr>
        <p:grpSpPr>
          <a:xfrm>
            <a:off x="1205701" y="686924"/>
            <a:ext cx="510611" cy="80948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 name="Google Shape;164;p5"/>
          <p:cNvGrpSpPr/>
          <p:nvPr/>
        </p:nvGrpSpPr>
        <p:grpSpPr>
          <a:xfrm>
            <a:off x="447679" y="2454042"/>
            <a:ext cx="457176" cy="466757"/>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9" name="Google Shape;169;p5"/>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30952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70"/>
        <p:cNvGrpSpPr/>
        <p:nvPr/>
      </p:nvGrpSpPr>
      <p:grpSpPr>
        <a:xfrm>
          <a:off x="0" y="0"/>
          <a:ext cx="0" cy="0"/>
          <a:chOff x="0" y="0"/>
          <a:chExt cx="0" cy="0"/>
        </a:xfrm>
      </p:grpSpPr>
      <p:sp>
        <p:nvSpPr>
          <p:cNvPr id="171" name="Google Shape;171;p6"/>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2312000"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6082784"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6" name="Google Shape;176;p6"/>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6"/>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6"/>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6"/>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0" name="Google Shape;180;p6"/>
          <p:cNvGrpSpPr/>
          <p:nvPr/>
        </p:nvGrpSpPr>
        <p:grpSpPr>
          <a:xfrm>
            <a:off x="2306379" y="81425"/>
            <a:ext cx="468272" cy="43288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3" name="Google Shape;183;p6"/>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4" name="Google Shape;184;p6"/>
          <p:cNvGrpSpPr/>
          <p:nvPr/>
        </p:nvGrpSpPr>
        <p:grpSpPr>
          <a:xfrm>
            <a:off x="1205701" y="686924"/>
            <a:ext cx="510611" cy="80948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3" name="Google Shape;193;p6"/>
          <p:cNvGrpSpPr/>
          <p:nvPr/>
        </p:nvGrpSpPr>
        <p:grpSpPr>
          <a:xfrm>
            <a:off x="447679" y="2454042"/>
            <a:ext cx="457176" cy="466757"/>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8" name="Google Shape;198;p6"/>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6"/>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6"/>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6"/>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6"/>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3" name="Google Shape;203;p6"/>
          <p:cNvGrpSpPr/>
          <p:nvPr/>
        </p:nvGrpSpPr>
        <p:grpSpPr>
          <a:xfrm>
            <a:off x="9805423" y="4568953"/>
            <a:ext cx="607499" cy="582739"/>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0" name="Google Shape;210;p6"/>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6"/>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8733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2" name="Google Shape;222;p7"/>
          <p:cNvGrpSpPr/>
          <p:nvPr/>
        </p:nvGrpSpPr>
        <p:grpSpPr>
          <a:xfrm>
            <a:off x="2306379" y="81425"/>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7"/>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7"/>
          <p:cNvGrpSpPr/>
          <p:nvPr/>
        </p:nvGrpSpPr>
        <p:grpSpPr>
          <a:xfrm>
            <a:off x="1205701" y="686924"/>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7"/>
          <p:cNvGrpSpPr/>
          <p:nvPr/>
        </p:nvGrpSpPr>
        <p:grpSpPr>
          <a:xfrm>
            <a:off x="447679" y="2454042"/>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7752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1"/>
        <p:cNvGrpSpPr/>
        <p:nvPr/>
      </p:nvGrpSpPr>
      <p:grpSpPr>
        <a:xfrm>
          <a:off x="0" y="0"/>
          <a:ext cx="0" cy="0"/>
          <a:chOff x="0" y="0"/>
          <a:chExt cx="0" cy="0"/>
        </a:xfrm>
      </p:grpSpPr>
      <p:sp>
        <p:nvSpPr>
          <p:cNvPr id="242" name="Google Shape;242;p8"/>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2310267" y="1094933"/>
            <a:ext cx="6592400" cy="8604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8"/>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8"/>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8"/>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9" name="Google Shape;249;p8"/>
          <p:cNvGrpSpPr/>
          <p:nvPr/>
        </p:nvGrpSpPr>
        <p:grpSpPr>
          <a:xfrm>
            <a:off x="2306379" y="81425"/>
            <a:ext cx="468272" cy="43288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2" name="Google Shape;252;p8"/>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3" name="Google Shape;253;p8"/>
          <p:cNvGrpSpPr/>
          <p:nvPr/>
        </p:nvGrpSpPr>
        <p:grpSpPr>
          <a:xfrm>
            <a:off x="1205701" y="686924"/>
            <a:ext cx="510611" cy="80948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2" name="Google Shape;262;p8"/>
          <p:cNvGrpSpPr/>
          <p:nvPr/>
        </p:nvGrpSpPr>
        <p:grpSpPr>
          <a:xfrm>
            <a:off x="447679" y="2454042"/>
            <a:ext cx="457176" cy="466757"/>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7" name="Google Shape;267;p8"/>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8"/>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8"/>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8"/>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8"/>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2" name="Google Shape;272;p8"/>
          <p:cNvGrpSpPr/>
          <p:nvPr/>
        </p:nvGrpSpPr>
        <p:grpSpPr>
          <a:xfrm>
            <a:off x="9805423" y="4568953"/>
            <a:ext cx="607499" cy="582739"/>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9" name="Google Shape;279;p8"/>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8"/>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88612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1"/>
        <p:cNvGrpSpPr/>
        <p:nvPr/>
      </p:nvGrpSpPr>
      <p:grpSpPr>
        <a:xfrm>
          <a:off x="0" y="0"/>
          <a:ext cx="0" cy="0"/>
          <a:chOff x="0" y="0"/>
          <a:chExt cx="0" cy="0"/>
        </a:xfrm>
      </p:grpSpPr>
      <p:sp>
        <p:nvSpPr>
          <p:cNvPr id="282" name="Google Shape;282;p9"/>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a:lvl1pPr>
          </a:lstStyle>
          <a:p>
            <a:endParaRPr/>
          </a:p>
        </p:txBody>
      </p:sp>
      <p:sp>
        <p:nvSpPr>
          <p:cNvPr id="285" name="Google Shape;285;p9"/>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9"/>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9" name="Google Shape;289;p9"/>
          <p:cNvGrpSpPr/>
          <p:nvPr/>
        </p:nvGrpSpPr>
        <p:grpSpPr>
          <a:xfrm>
            <a:off x="2306379" y="81425"/>
            <a:ext cx="468272" cy="43288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2" name="Google Shape;292;p9"/>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9"/>
          <p:cNvGrpSpPr/>
          <p:nvPr/>
        </p:nvGrpSpPr>
        <p:grpSpPr>
          <a:xfrm>
            <a:off x="1205701" y="686924"/>
            <a:ext cx="510611" cy="80948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2" name="Google Shape;302;p9"/>
          <p:cNvGrpSpPr/>
          <p:nvPr/>
        </p:nvGrpSpPr>
        <p:grpSpPr>
          <a:xfrm>
            <a:off x="447679" y="2454042"/>
            <a:ext cx="457176" cy="466757"/>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7" name="Google Shape;307;p9"/>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9"/>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9"/>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2" name="Google Shape;312;p9"/>
          <p:cNvGrpSpPr/>
          <p:nvPr/>
        </p:nvGrpSpPr>
        <p:grpSpPr>
          <a:xfrm>
            <a:off x="9805423" y="4568953"/>
            <a:ext cx="607499" cy="582739"/>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9" name="Google Shape;319;p9"/>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8661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10957803" y="5495279"/>
            <a:ext cx="913600" cy="7912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517983" y="140283"/>
            <a:ext cx="1258800" cy="1453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65100" y="1130388"/>
            <a:ext cx="899200" cy="7792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10"/>
          <p:cNvSpPr/>
          <p:nvPr/>
        </p:nvSpPr>
        <p:spPr>
          <a:xfrm rot="10800000" flipH="1">
            <a:off x="670821" y="1548600"/>
            <a:ext cx="470400" cy="4072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10"/>
          <p:cNvSpPr/>
          <p:nvPr/>
        </p:nvSpPr>
        <p:spPr>
          <a:xfrm rot="10800000" flipH="1">
            <a:off x="1611232" y="-175749"/>
            <a:ext cx="899200" cy="7792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10"/>
          <p:cNvSpPr/>
          <p:nvPr/>
        </p:nvSpPr>
        <p:spPr>
          <a:xfrm rot="10800000" flipH="1">
            <a:off x="330337" y="66257"/>
            <a:ext cx="393600" cy="3408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10"/>
          <p:cNvSpPr/>
          <p:nvPr/>
        </p:nvSpPr>
        <p:spPr>
          <a:xfrm rot="10800000" flipH="1">
            <a:off x="11684757" y="5981305"/>
            <a:ext cx="724000" cy="6272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10"/>
          <p:cNvSpPr/>
          <p:nvPr/>
        </p:nvSpPr>
        <p:spPr>
          <a:xfrm rot="10800000" flipH="1">
            <a:off x="11365080" y="6321467"/>
            <a:ext cx="378800" cy="3276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10"/>
          <p:cNvSpPr/>
          <p:nvPr/>
        </p:nvSpPr>
        <p:spPr>
          <a:xfrm rot="10800000" flipH="1">
            <a:off x="11097047" y="4837364"/>
            <a:ext cx="724000" cy="626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10"/>
          <p:cNvSpPr/>
          <p:nvPr/>
        </p:nvSpPr>
        <p:spPr>
          <a:xfrm rot="10800000" flipH="1">
            <a:off x="11684759" y="5346509"/>
            <a:ext cx="316800" cy="2744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10"/>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9210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10267" y="2314133"/>
            <a:ext cx="6592400" cy="860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310267" y="3006833"/>
            <a:ext cx="6592400" cy="22132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076" y="6380700"/>
            <a:ext cx="731600" cy="477200"/>
          </a:xfrm>
          <a:prstGeom prst="rect">
            <a:avLst/>
          </a:prstGeom>
          <a:noFill/>
          <a:ln>
            <a:noFill/>
          </a:ln>
        </p:spPr>
        <p:txBody>
          <a:bodyPr spcFirstLastPara="1" wrap="square" lIns="91425" tIns="91425" rIns="91425" bIns="91425" anchor="t" anchorCtr="0">
            <a:noAutofit/>
          </a:bodyPr>
          <a:lstStyle>
            <a:lvl1pPr lvl="0">
              <a:buNone/>
              <a:defRPr sz="1600">
                <a:solidFill>
                  <a:srgbClr val="19BBD5"/>
                </a:solidFill>
                <a:latin typeface="Nixie One"/>
                <a:ea typeface="Nixie One"/>
                <a:cs typeface="Nixie One"/>
                <a:sym typeface="Nixie One"/>
              </a:defRPr>
            </a:lvl1pPr>
            <a:lvl2pPr lvl="1">
              <a:buNone/>
              <a:defRPr sz="1600">
                <a:solidFill>
                  <a:srgbClr val="19BBD5"/>
                </a:solidFill>
                <a:latin typeface="Nixie One"/>
                <a:ea typeface="Nixie One"/>
                <a:cs typeface="Nixie One"/>
                <a:sym typeface="Nixie One"/>
              </a:defRPr>
            </a:lvl2pPr>
            <a:lvl3pPr lvl="2">
              <a:buNone/>
              <a:defRPr sz="1600">
                <a:solidFill>
                  <a:srgbClr val="19BBD5"/>
                </a:solidFill>
                <a:latin typeface="Nixie One"/>
                <a:ea typeface="Nixie One"/>
                <a:cs typeface="Nixie One"/>
                <a:sym typeface="Nixie One"/>
              </a:defRPr>
            </a:lvl3pPr>
            <a:lvl4pPr lvl="3">
              <a:buNone/>
              <a:defRPr sz="1600">
                <a:solidFill>
                  <a:srgbClr val="19BBD5"/>
                </a:solidFill>
                <a:latin typeface="Nixie One"/>
                <a:ea typeface="Nixie One"/>
                <a:cs typeface="Nixie One"/>
                <a:sym typeface="Nixie One"/>
              </a:defRPr>
            </a:lvl4pPr>
            <a:lvl5pPr lvl="4">
              <a:buNone/>
              <a:defRPr sz="1600">
                <a:solidFill>
                  <a:srgbClr val="19BBD5"/>
                </a:solidFill>
                <a:latin typeface="Nixie One"/>
                <a:ea typeface="Nixie One"/>
                <a:cs typeface="Nixie One"/>
                <a:sym typeface="Nixie One"/>
              </a:defRPr>
            </a:lvl5pPr>
            <a:lvl6pPr lvl="5">
              <a:buNone/>
              <a:defRPr sz="1600">
                <a:solidFill>
                  <a:srgbClr val="19BBD5"/>
                </a:solidFill>
                <a:latin typeface="Nixie One"/>
                <a:ea typeface="Nixie One"/>
                <a:cs typeface="Nixie One"/>
                <a:sym typeface="Nixie One"/>
              </a:defRPr>
            </a:lvl6pPr>
            <a:lvl7pPr lvl="6">
              <a:buNone/>
              <a:defRPr sz="1600">
                <a:solidFill>
                  <a:srgbClr val="19BBD5"/>
                </a:solidFill>
                <a:latin typeface="Nixie One"/>
                <a:ea typeface="Nixie One"/>
                <a:cs typeface="Nixie One"/>
                <a:sym typeface="Nixie One"/>
              </a:defRPr>
            </a:lvl7pPr>
            <a:lvl8pPr lvl="7">
              <a:buNone/>
              <a:defRPr sz="1600">
                <a:solidFill>
                  <a:srgbClr val="19BBD5"/>
                </a:solidFill>
                <a:latin typeface="Nixie One"/>
                <a:ea typeface="Nixie One"/>
                <a:cs typeface="Nixie One"/>
                <a:sym typeface="Nixie One"/>
              </a:defRPr>
            </a:lvl8pPr>
            <a:lvl9pPr lvl="8">
              <a:buNone/>
              <a:defRPr sz="1600">
                <a:solidFill>
                  <a:srgbClr val="19BBD5"/>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0648141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10267" y="2314133"/>
            <a:ext cx="6592400" cy="860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310267" y="3006833"/>
            <a:ext cx="6592400" cy="22132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076" y="6380700"/>
            <a:ext cx="731600" cy="477200"/>
          </a:xfrm>
          <a:prstGeom prst="rect">
            <a:avLst/>
          </a:prstGeom>
          <a:noFill/>
          <a:ln>
            <a:noFill/>
          </a:ln>
        </p:spPr>
        <p:txBody>
          <a:bodyPr spcFirstLastPara="1" wrap="square" lIns="91425" tIns="91425" rIns="91425" bIns="91425" anchor="t" anchorCtr="0">
            <a:noAutofit/>
          </a:bodyPr>
          <a:lstStyle>
            <a:lvl1pPr lvl="0">
              <a:buNone/>
              <a:defRPr sz="1600">
                <a:solidFill>
                  <a:srgbClr val="19BBD5"/>
                </a:solidFill>
                <a:latin typeface="Nixie One"/>
                <a:ea typeface="Nixie One"/>
                <a:cs typeface="Nixie One"/>
                <a:sym typeface="Nixie One"/>
              </a:defRPr>
            </a:lvl1pPr>
            <a:lvl2pPr lvl="1">
              <a:buNone/>
              <a:defRPr sz="1600">
                <a:solidFill>
                  <a:srgbClr val="19BBD5"/>
                </a:solidFill>
                <a:latin typeface="Nixie One"/>
                <a:ea typeface="Nixie One"/>
                <a:cs typeface="Nixie One"/>
                <a:sym typeface="Nixie One"/>
              </a:defRPr>
            </a:lvl2pPr>
            <a:lvl3pPr lvl="2">
              <a:buNone/>
              <a:defRPr sz="1600">
                <a:solidFill>
                  <a:srgbClr val="19BBD5"/>
                </a:solidFill>
                <a:latin typeface="Nixie One"/>
                <a:ea typeface="Nixie One"/>
                <a:cs typeface="Nixie One"/>
                <a:sym typeface="Nixie One"/>
              </a:defRPr>
            </a:lvl3pPr>
            <a:lvl4pPr lvl="3">
              <a:buNone/>
              <a:defRPr sz="1600">
                <a:solidFill>
                  <a:srgbClr val="19BBD5"/>
                </a:solidFill>
                <a:latin typeface="Nixie One"/>
                <a:ea typeface="Nixie One"/>
                <a:cs typeface="Nixie One"/>
                <a:sym typeface="Nixie One"/>
              </a:defRPr>
            </a:lvl4pPr>
            <a:lvl5pPr lvl="4">
              <a:buNone/>
              <a:defRPr sz="1600">
                <a:solidFill>
                  <a:srgbClr val="19BBD5"/>
                </a:solidFill>
                <a:latin typeface="Nixie One"/>
                <a:ea typeface="Nixie One"/>
                <a:cs typeface="Nixie One"/>
                <a:sym typeface="Nixie One"/>
              </a:defRPr>
            </a:lvl5pPr>
            <a:lvl6pPr lvl="5">
              <a:buNone/>
              <a:defRPr sz="1600">
                <a:solidFill>
                  <a:srgbClr val="19BBD5"/>
                </a:solidFill>
                <a:latin typeface="Nixie One"/>
                <a:ea typeface="Nixie One"/>
                <a:cs typeface="Nixie One"/>
                <a:sym typeface="Nixie One"/>
              </a:defRPr>
            </a:lvl6pPr>
            <a:lvl7pPr lvl="6">
              <a:buNone/>
              <a:defRPr sz="1600">
                <a:solidFill>
                  <a:srgbClr val="19BBD5"/>
                </a:solidFill>
                <a:latin typeface="Nixie One"/>
                <a:ea typeface="Nixie One"/>
                <a:cs typeface="Nixie One"/>
                <a:sym typeface="Nixie One"/>
              </a:defRPr>
            </a:lvl7pPr>
            <a:lvl8pPr lvl="7">
              <a:buNone/>
              <a:defRPr sz="1600">
                <a:solidFill>
                  <a:srgbClr val="19BBD5"/>
                </a:solidFill>
                <a:latin typeface="Nixie One"/>
                <a:ea typeface="Nixie One"/>
                <a:cs typeface="Nixie One"/>
                <a:sym typeface="Nixie One"/>
              </a:defRPr>
            </a:lvl8pPr>
            <a:lvl9pPr lvl="8">
              <a:buNone/>
              <a:defRPr sz="1600">
                <a:solidFill>
                  <a:srgbClr val="19BBD5"/>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4234965"/>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049081" y="2419487"/>
            <a:ext cx="9659087" cy="3279564"/>
          </a:xfrm>
          <a:prstGeom prst="rect">
            <a:avLst/>
          </a:prstGeom>
        </p:spPr>
        <p:txBody>
          <a:bodyPr spcFirstLastPara="1" wrap="square" lIns="121900" tIns="121900" rIns="121900" bIns="121900" anchor="ctr" anchorCtr="0">
            <a:noAutofit/>
          </a:bodyPr>
          <a:lstStyle/>
          <a:p>
            <a:r>
              <a:rPr lang="en-US" sz="6000" dirty="0"/>
              <a:t>BÁO CÁO TIẾN ĐỘ </a:t>
            </a:r>
            <a:br>
              <a:rPr lang="en-US" sz="6000" dirty="0"/>
            </a:br>
            <a:r>
              <a:rPr lang="en-US" sz="6000" b="1" dirty="0"/>
              <a:t>TÌM HIỂU AWS DEEPRACER VÀ THỰC NGHIỆM</a:t>
            </a:r>
            <a:br>
              <a:rPr lang="en-US" sz="6000" dirty="0"/>
            </a:b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6"/>
          <p:cNvSpPr txBox="1">
            <a:spLocks noGrp="1"/>
          </p:cNvSpPr>
          <p:nvPr>
            <p:ph type="title" idx="4294967295"/>
          </p:nvPr>
        </p:nvSpPr>
        <p:spPr>
          <a:xfrm>
            <a:off x="2310267" y="942533"/>
            <a:ext cx="8345200" cy="860400"/>
          </a:xfrm>
          <a:prstGeom prst="rect">
            <a:avLst/>
          </a:prstGeom>
        </p:spPr>
        <p:txBody>
          <a:bodyPr spcFirstLastPara="1" wrap="square" lIns="121900" tIns="121900" rIns="121900" bIns="121900" anchor="b" anchorCtr="0">
            <a:noAutofit/>
          </a:bodyPr>
          <a:lstStyle/>
          <a:p>
            <a:pPr algn="ctr"/>
            <a:r>
              <a:rPr lang="en-US" dirty="0">
                <a:solidFill>
                  <a:srgbClr val="19BBD5"/>
                </a:solidFill>
              </a:rPr>
              <a:t>GIẢI PHÁP</a:t>
            </a:r>
            <a:endParaRPr dirty="0">
              <a:solidFill>
                <a:srgbClr val="19BBD5"/>
              </a:solidFill>
            </a:endParaRPr>
          </a:p>
        </p:txBody>
      </p:sp>
      <p:sp>
        <p:nvSpPr>
          <p:cNvPr id="608" name="Google Shape;608;p36"/>
          <p:cNvSpPr txBox="1">
            <a:spLocks noGrp="1"/>
          </p:cNvSpPr>
          <p:nvPr>
            <p:ph type="body" idx="4294967295"/>
          </p:nvPr>
        </p:nvSpPr>
        <p:spPr>
          <a:xfrm>
            <a:off x="679704" y="2127455"/>
            <a:ext cx="10832591" cy="3310811"/>
          </a:xfrm>
          <a:prstGeom prst="rect">
            <a:avLst/>
          </a:prstGeom>
        </p:spPr>
        <p:txBody>
          <a:bodyPr spcFirstLastPara="1" wrap="square" lIns="121900" tIns="121900" rIns="121900" bIns="121900" anchor="t" anchorCtr="0">
            <a:noAutofit/>
          </a:bodyPr>
          <a:lstStyle/>
          <a:p>
            <a:pPr lvl="0"/>
            <a:r>
              <a:rPr lang="en-US" sz="2500" dirty="0" err="1"/>
              <a:t>Để</a:t>
            </a:r>
            <a:r>
              <a:rPr lang="en-US" sz="2500" dirty="0"/>
              <a:t> </a:t>
            </a:r>
            <a:r>
              <a:rPr lang="en-US" sz="2500" dirty="0" err="1"/>
              <a:t>giúp</a:t>
            </a:r>
            <a:r>
              <a:rPr lang="en-US" sz="2500" dirty="0"/>
              <a:t> </a:t>
            </a:r>
            <a:r>
              <a:rPr lang="en-US" sz="2500" dirty="0" err="1"/>
              <a:t>giảm</a:t>
            </a:r>
            <a:r>
              <a:rPr lang="en-US" sz="2500" dirty="0"/>
              <a:t> </a:t>
            </a:r>
            <a:r>
              <a:rPr lang="en-US" sz="2500" dirty="0" err="1"/>
              <a:t>khoảng</a:t>
            </a:r>
            <a:r>
              <a:rPr lang="en-US" sz="2500" dirty="0"/>
              <a:t> </a:t>
            </a:r>
            <a:r>
              <a:rPr lang="en-US" sz="2500" dirty="0" err="1"/>
              <a:t>cách</a:t>
            </a:r>
            <a:r>
              <a:rPr lang="en-US" sz="2500" dirty="0"/>
              <a:t> </a:t>
            </a:r>
            <a:r>
              <a:rPr lang="en-US" sz="2500" dirty="0" err="1"/>
              <a:t>hiệu</a:t>
            </a:r>
            <a:r>
              <a:rPr lang="en-US" sz="2500" dirty="0"/>
              <a:t> </a:t>
            </a:r>
            <a:r>
              <a:rPr lang="en-US" sz="2500" dirty="0" err="1"/>
              <a:t>suất</a:t>
            </a:r>
            <a:r>
              <a:rPr lang="en-US" sz="2500" dirty="0"/>
              <a:t> real2sim, </a:t>
            </a:r>
            <a:r>
              <a:rPr lang="en-US" sz="2500" dirty="0" err="1"/>
              <a:t>hãy</a:t>
            </a:r>
            <a:r>
              <a:rPr lang="en-US" sz="2500" dirty="0"/>
              <a:t> </a:t>
            </a:r>
            <a:r>
              <a:rPr lang="en-US" sz="2500" dirty="0" err="1"/>
              <a:t>đảm</a:t>
            </a:r>
            <a:r>
              <a:rPr lang="en-US" sz="2500" dirty="0"/>
              <a:t> </a:t>
            </a:r>
            <a:r>
              <a:rPr lang="en-US" sz="2500" dirty="0" err="1"/>
              <a:t>bảo</a:t>
            </a:r>
            <a:r>
              <a:rPr lang="en-US" sz="2500" dirty="0"/>
              <a:t> </a:t>
            </a:r>
            <a:r>
              <a:rPr lang="en-US" sz="2500" dirty="0" err="1"/>
              <a:t>sử</a:t>
            </a:r>
            <a:r>
              <a:rPr lang="en-US" sz="2500" dirty="0"/>
              <a:t> </a:t>
            </a:r>
            <a:r>
              <a:rPr lang="en-US" sz="2500" dirty="0" err="1"/>
              <a:t>dụng</a:t>
            </a:r>
            <a:r>
              <a:rPr lang="en-US" sz="2500" dirty="0"/>
              <a:t> </a:t>
            </a:r>
            <a:r>
              <a:rPr lang="en-US" sz="2500" dirty="0" err="1"/>
              <a:t>màu</a:t>
            </a:r>
            <a:r>
              <a:rPr lang="en-US" sz="2500" dirty="0"/>
              <a:t> </a:t>
            </a:r>
            <a:r>
              <a:rPr lang="en-US" sz="2500" dirty="0" err="1"/>
              <a:t>sắc</a:t>
            </a:r>
            <a:r>
              <a:rPr lang="en-US" sz="2500" dirty="0"/>
              <a:t>, </a:t>
            </a:r>
            <a:r>
              <a:rPr lang="en-US" sz="2500" dirty="0" err="1"/>
              <a:t>hình</a:t>
            </a:r>
            <a:r>
              <a:rPr lang="en-US" sz="2500" dirty="0"/>
              <a:t> </a:t>
            </a:r>
            <a:r>
              <a:rPr lang="en-US" sz="2500" dirty="0" err="1"/>
              <a:t>dạng</a:t>
            </a:r>
            <a:r>
              <a:rPr lang="en-US" sz="2500" dirty="0"/>
              <a:t> </a:t>
            </a:r>
            <a:r>
              <a:rPr lang="en-US" sz="2500" dirty="0" err="1"/>
              <a:t>và</a:t>
            </a:r>
            <a:r>
              <a:rPr lang="en-US" sz="2500" dirty="0"/>
              <a:t> </a:t>
            </a:r>
            <a:r>
              <a:rPr lang="en-US" sz="2500" dirty="0" err="1"/>
              <a:t>kích</a:t>
            </a:r>
            <a:r>
              <a:rPr lang="en-US" sz="2500" dirty="0"/>
              <a:t> </a:t>
            </a:r>
            <a:r>
              <a:rPr lang="en-US" sz="2500" dirty="0" err="1"/>
              <a:t>thước</a:t>
            </a:r>
            <a:r>
              <a:rPr lang="en-US" sz="2500" dirty="0"/>
              <a:t> </a:t>
            </a:r>
            <a:r>
              <a:rPr lang="en-US" sz="2500" dirty="0" err="1"/>
              <a:t>giống</a:t>
            </a:r>
            <a:r>
              <a:rPr lang="en-US" sz="2500" dirty="0"/>
              <a:t> </a:t>
            </a:r>
            <a:r>
              <a:rPr lang="en-US" sz="2500" dirty="0" err="1"/>
              <a:t>nhau</a:t>
            </a:r>
            <a:r>
              <a:rPr lang="en-US" sz="2500" dirty="0"/>
              <a:t> </a:t>
            </a:r>
            <a:r>
              <a:rPr lang="en-US" sz="2500" dirty="0" err="1"/>
              <a:t>hoặc</a:t>
            </a:r>
            <a:r>
              <a:rPr lang="en-US" sz="2500" dirty="0"/>
              <a:t> </a:t>
            </a:r>
            <a:r>
              <a:rPr lang="en-US" sz="2500" dirty="0" err="1"/>
              <a:t>tương</a:t>
            </a:r>
            <a:r>
              <a:rPr lang="en-US" sz="2500" dirty="0"/>
              <a:t> </a:t>
            </a:r>
            <a:r>
              <a:rPr lang="en-US" sz="2500" dirty="0" err="1"/>
              <a:t>tự</a:t>
            </a:r>
            <a:r>
              <a:rPr lang="en-US" sz="2500" dirty="0"/>
              <a:t> </a:t>
            </a:r>
            <a:r>
              <a:rPr lang="en-US" sz="2500" dirty="0" err="1"/>
              <a:t>cho</a:t>
            </a:r>
            <a:r>
              <a:rPr lang="en-US" sz="2500" dirty="0"/>
              <a:t> </a:t>
            </a:r>
            <a:r>
              <a:rPr lang="en-US" sz="2500" dirty="0" err="1"/>
              <a:t>cả</a:t>
            </a:r>
            <a:r>
              <a:rPr lang="en-US" sz="2500" dirty="0"/>
              <a:t> </a:t>
            </a:r>
            <a:r>
              <a:rPr lang="en-US" sz="2500" dirty="0" err="1"/>
              <a:t>bản</a:t>
            </a:r>
            <a:r>
              <a:rPr lang="en-US" sz="2500" dirty="0"/>
              <a:t> </a:t>
            </a:r>
            <a:r>
              <a:rPr lang="en-US" sz="2500" dirty="0" err="1"/>
              <a:t>nhạc</a:t>
            </a:r>
            <a:r>
              <a:rPr lang="en-US" sz="2500" dirty="0"/>
              <a:t> </a:t>
            </a:r>
            <a:r>
              <a:rPr lang="en-US" sz="2500" dirty="0" err="1"/>
              <a:t>mô</a:t>
            </a:r>
            <a:r>
              <a:rPr lang="en-US" sz="2500" dirty="0"/>
              <a:t> </a:t>
            </a:r>
            <a:r>
              <a:rPr lang="en-US" sz="2500" dirty="0" err="1"/>
              <a:t>phỏng</a:t>
            </a:r>
            <a:r>
              <a:rPr lang="en-US" sz="2500" dirty="0"/>
              <a:t> </a:t>
            </a:r>
            <a:r>
              <a:rPr lang="en-US" sz="2500" dirty="0" err="1"/>
              <a:t>và</a:t>
            </a:r>
            <a:r>
              <a:rPr lang="en-US" sz="2500" dirty="0"/>
              <a:t> </a:t>
            </a:r>
            <a:r>
              <a:rPr lang="en-US" sz="2500" dirty="0" err="1"/>
              <a:t>bản</a:t>
            </a:r>
            <a:r>
              <a:rPr lang="en-US" sz="2500" dirty="0"/>
              <a:t> </a:t>
            </a:r>
            <a:r>
              <a:rPr lang="en-US" sz="2500" dirty="0" err="1"/>
              <a:t>nhạc</a:t>
            </a:r>
            <a:r>
              <a:rPr lang="en-US" sz="2500" dirty="0"/>
              <a:t> </a:t>
            </a:r>
            <a:r>
              <a:rPr lang="en-US" sz="2500" dirty="0" err="1"/>
              <a:t>thực</a:t>
            </a:r>
            <a:r>
              <a:rPr lang="en-US" sz="2500" dirty="0"/>
              <a:t>. </a:t>
            </a:r>
            <a:r>
              <a:rPr lang="en-US" sz="2500" dirty="0" err="1"/>
              <a:t>Hãy</a:t>
            </a:r>
            <a:r>
              <a:rPr lang="en-US" sz="2500" dirty="0"/>
              <a:t> </a:t>
            </a:r>
            <a:r>
              <a:rPr lang="en-US" sz="2500" dirty="0" err="1"/>
              <a:t>sử</a:t>
            </a:r>
            <a:r>
              <a:rPr lang="en-US" sz="2500" dirty="0"/>
              <a:t> </a:t>
            </a:r>
            <a:r>
              <a:rPr lang="en-US" sz="2500" dirty="0" err="1"/>
              <a:t>dụng</a:t>
            </a:r>
            <a:r>
              <a:rPr lang="en-US" sz="2500" dirty="0"/>
              <a:t> </a:t>
            </a:r>
            <a:r>
              <a:rPr lang="en-US" sz="2500" dirty="0" err="1"/>
              <a:t>các</a:t>
            </a:r>
            <a:r>
              <a:rPr lang="en-US" sz="2500" dirty="0"/>
              <a:t> </a:t>
            </a:r>
            <a:r>
              <a:rPr lang="en-US" sz="2500" dirty="0" err="1"/>
              <a:t>chướng</a:t>
            </a:r>
            <a:r>
              <a:rPr lang="en-US" sz="2500" dirty="0"/>
              <a:t> </a:t>
            </a:r>
            <a:r>
              <a:rPr lang="en-US" sz="2500" dirty="0" err="1"/>
              <a:t>ngại</a:t>
            </a:r>
            <a:r>
              <a:rPr lang="en-US" sz="2500" dirty="0"/>
              <a:t> </a:t>
            </a:r>
            <a:r>
              <a:rPr lang="en-US" sz="2500" dirty="0" err="1"/>
              <a:t>vật</a:t>
            </a:r>
            <a:r>
              <a:rPr lang="en-US" sz="2500" dirty="0"/>
              <a:t> </a:t>
            </a:r>
            <a:r>
              <a:rPr lang="en-US" sz="2500" dirty="0" err="1"/>
              <a:t>xung</a:t>
            </a:r>
            <a:r>
              <a:rPr lang="en-US" sz="2500" dirty="0"/>
              <a:t> </a:t>
            </a:r>
            <a:r>
              <a:rPr lang="en-US" sz="2500" dirty="0" err="1"/>
              <a:t>quanh</a:t>
            </a:r>
            <a:r>
              <a:rPr lang="en-US" sz="2500" dirty="0"/>
              <a:t> </a:t>
            </a:r>
            <a:r>
              <a:rPr lang="en-US" sz="2500" dirty="0" err="1"/>
              <a:t>đường</a:t>
            </a:r>
            <a:r>
              <a:rPr lang="en-US" sz="2500" dirty="0"/>
              <a:t> </a:t>
            </a:r>
            <a:r>
              <a:rPr lang="en-US" sz="2500" dirty="0" err="1"/>
              <a:t>đua</a:t>
            </a:r>
            <a:r>
              <a:rPr lang="en-US" sz="2500" dirty="0"/>
              <a:t> </a:t>
            </a:r>
            <a:r>
              <a:rPr lang="en-US" sz="2500" dirty="0" err="1"/>
              <a:t>thực</a:t>
            </a:r>
            <a:r>
              <a:rPr lang="en-US" sz="2500" dirty="0"/>
              <a:t>. </a:t>
            </a:r>
          </a:p>
          <a:p>
            <a:pPr lvl="0"/>
            <a:r>
              <a:rPr lang="en-US" sz="2500" dirty="0" err="1"/>
              <a:t>Ngoài</a:t>
            </a:r>
            <a:r>
              <a:rPr lang="en-US" sz="2500" dirty="0"/>
              <a:t> ra, </a:t>
            </a:r>
            <a:r>
              <a:rPr lang="en-US" sz="2500" dirty="0" err="1"/>
              <a:t>hãy</a:t>
            </a:r>
            <a:r>
              <a:rPr lang="en-US" sz="2500" dirty="0"/>
              <a:t> </a:t>
            </a:r>
            <a:r>
              <a:rPr lang="en-US" sz="2500" dirty="0" err="1"/>
              <a:t>hiệu</a:t>
            </a:r>
            <a:r>
              <a:rPr lang="en-US" sz="2500" dirty="0"/>
              <a:t> </a:t>
            </a:r>
            <a:r>
              <a:rPr lang="en-US" sz="2500" dirty="0" err="1"/>
              <a:t>chỉnh</a:t>
            </a:r>
            <a:r>
              <a:rPr lang="en-US" sz="2500" dirty="0"/>
              <a:t> </a:t>
            </a:r>
            <a:r>
              <a:rPr lang="en-US" sz="2500" dirty="0" err="1"/>
              <a:t>cẩn</a:t>
            </a:r>
            <a:r>
              <a:rPr lang="en-US" sz="2500" dirty="0"/>
              <a:t> </a:t>
            </a:r>
            <a:r>
              <a:rPr lang="en-US" sz="2500" dirty="0" err="1"/>
              <a:t>thận</a:t>
            </a:r>
            <a:r>
              <a:rPr lang="en-US" sz="2500" dirty="0"/>
              <a:t> </a:t>
            </a:r>
            <a:r>
              <a:rPr lang="en-US" sz="2500" dirty="0" err="1"/>
              <a:t>phạm</a:t>
            </a:r>
            <a:r>
              <a:rPr lang="en-US" sz="2500" dirty="0"/>
              <a:t> vi </a:t>
            </a:r>
            <a:r>
              <a:rPr lang="en-US" sz="2500" dirty="0" err="1"/>
              <a:t>tốc</a:t>
            </a:r>
            <a:r>
              <a:rPr lang="en-US" sz="2500" dirty="0"/>
              <a:t> </a:t>
            </a:r>
            <a:r>
              <a:rPr lang="en-US" sz="2500" dirty="0" err="1"/>
              <a:t>độ</a:t>
            </a:r>
            <a:r>
              <a:rPr lang="en-US" sz="2500" dirty="0"/>
              <a:t> </a:t>
            </a:r>
            <a:r>
              <a:rPr lang="en-US" sz="2500" dirty="0" err="1"/>
              <a:t>và</a:t>
            </a:r>
            <a:r>
              <a:rPr lang="en-US" sz="2500" dirty="0"/>
              <a:t> </a:t>
            </a:r>
            <a:r>
              <a:rPr lang="en-US" sz="2500" dirty="0" err="1"/>
              <a:t>góc</a:t>
            </a:r>
            <a:r>
              <a:rPr lang="en-US" sz="2500" dirty="0"/>
              <a:t> </a:t>
            </a:r>
            <a:r>
              <a:rPr lang="en-US" sz="2500" dirty="0" err="1"/>
              <a:t>lái</a:t>
            </a:r>
            <a:r>
              <a:rPr lang="en-US" sz="2500" dirty="0"/>
              <a:t> </a:t>
            </a:r>
            <a:r>
              <a:rPr lang="en-US" sz="2500" dirty="0" err="1"/>
              <a:t>của</a:t>
            </a:r>
            <a:r>
              <a:rPr lang="en-US" sz="2500" dirty="0"/>
              <a:t> </a:t>
            </a:r>
            <a:r>
              <a:rPr lang="en-US" sz="2500" dirty="0" err="1"/>
              <a:t>xe</a:t>
            </a:r>
            <a:r>
              <a:rPr lang="en-US" sz="2500" dirty="0"/>
              <a:t> </a:t>
            </a:r>
            <a:r>
              <a:rPr lang="en-US" sz="2500" dirty="0" err="1"/>
              <a:t>để</a:t>
            </a:r>
            <a:r>
              <a:rPr lang="en-US" sz="2500" dirty="0"/>
              <a:t> </a:t>
            </a:r>
            <a:r>
              <a:rPr lang="en-US" sz="2500" dirty="0" err="1"/>
              <a:t>không</a:t>
            </a:r>
            <a:r>
              <a:rPr lang="en-US" sz="2500" dirty="0"/>
              <a:t> </a:t>
            </a:r>
            <a:r>
              <a:rPr lang="en-US" sz="2500" dirty="0" err="1"/>
              <a:t>gian</a:t>
            </a:r>
            <a:r>
              <a:rPr lang="en-US" sz="2500" dirty="0"/>
              <a:t> </a:t>
            </a:r>
            <a:r>
              <a:rPr lang="en-US" sz="2500" dirty="0" err="1"/>
              <a:t>hành</a:t>
            </a:r>
            <a:r>
              <a:rPr lang="en-US" sz="2500" dirty="0"/>
              <a:t> </a:t>
            </a:r>
            <a:r>
              <a:rPr lang="en-US" sz="2500" dirty="0" err="1"/>
              <a:t>động</a:t>
            </a:r>
            <a:r>
              <a:rPr lang="en-US" sz="2500" dirty="0"/>
              <a:t> </a:t>
            </a:r>
            <a:r>
              <a:rPr lang="en-US" sz="2500" dirty="0" err="1"/>
              <a:t>được</a:t>
            </a:r>
            <a:r>
              <a:rPr lang="en-US" sz="2500" dirty="0"/>
              <a:t> </a:t>
            </a:r>
            <a:r>
              <a:rPr lang="en-US" sz="2500" dirty="0" err="1"/>
              <a:t>sử</a:t>
            </a:r>
            <a:r>
              <a:rPr lang="en-US" sz="2500" dirty="0"/>
              <a:t> </a:t>
            </a:r>
            <a:r>
              <a:rPr lang="en-US" sz="2500" dirty="0" err="1"/>
              <a:t>dụng</a:t>
            </a:r>
            <a:r>
              <a:rPr lang="en-US" sz="2500" dirty="0"/>
              <a:t> </a:t>
            </a:r>
            <a:r>
              <a:rPr lang="en-US" sz="2500" dirty="0" err="1"/>
              <a:t>trong</a:t>
            </a:r>
            <a:r>
              <a:rPr lang="en-US" sz="2500" dirty="0"/>
              <a:t> </a:t>
            </a:r>
            <a:r>
              <a:rPr lang="en-US" sz="2500" dirty="0" err="1"/>
              <a:t>huấn</a:t>
            </a:r>
            <a:r>
              <a:rPr lang="en-US" sz="2500" dirty="0"/>
              <a:t> </a:t>
            </a:r>
            <a:r>
              <a:rPr lang="en-US" sz="2500" dirty="0" err="1"/>
              <a:t>luyện</a:t>
            </a:r>
            <a:r>
              <a:rPr lang="en-US" sz="2500" dirty="0"/>
              <a:t> </a:t>
            </a:r>
            <a:r>
              <a:rPr lang="en-US" sz="2500" dirty="0" err="1"/>
              <a:t>phù</a:t>
            </a:r>
            <a:r>
              <a:rPr lang="en-US" sz="2500" dirty="0"/>
              <a:t> </a:t>
            </a:r>
            <a:r>
              <a:rPr lang="en-US" sz="2500" dirty="0" err="1"/>
              <a:t>hợp</a:t>
            </a:r>
            <a:r>
              <a:rPr lang="en-US" sz="2500" dirty="0"/>
              <a:t> </a:t>
            </a:r>
            <a:r>
              <a:rPr lang="en-US" sz="2500" dirty="0" err="1"/>
              <a:t>với</a:t>
            </a:r>
            <a:r>
              <a:rPr lang="en-US" sz="2500" dirty="0"/>
              <a:t> </a:t>
            </a:r>
            <a:r>
              <a:rPr lang="en-US" sz="2500" dirty="0" err="1"/>
              <a:t>thế</a:t>
            </a:r>
            <a:r>
              <a:rPr lang="en-US" sz="2500" dirty="0"/>
              <a:t> </a:t>
            </a:r>
            <a:r>
              <a:rPr lang="en-US" sz="2500" dirty="0" err="1"/>
              <a:t>giới</a:t>
            </a:r>
            <a:r>
              <a:rPr lang="en-US" sz="2500" dirty="0"/>
              <a:t> </a:t>
            </a:r>
            <a:r>
              <a:rPr lang="en-US" sz="2500" dirty="0" err="1"/>
              <a:t>thực</a:t>
            </a:r>
            <a:r>
              <a:rPr lang="en-US" sz="2500" dirty="0"/>
              <a:t>. </a:t>
            </a:r>
            <a:r>
              <a:rPr lang="en-US" sz="2500" dirty="0" err="1"/>
              <a:t>Đánh</a:t>
            </a:r>
            <a:r>
              <a:rPr lang="en-US" sz="2500" dirty="0"/>
              <a:t> </a:t>
            </a:r>
            <a:r>
              <a:rPr lang="en-US" sz="2500" dirty="0" err="1"/>
              <a:t>giá</a:t>
            </a:r>
            <a:r>
              <a:rPr lang="en-US" sz="2500" dirty="0"/>
              <a:t> </a:t>
            </a:r>
            <a:r>
              <a:rPr lang="en-US" sz="2500" dirty="0" err="1"/>
              <a:t>hiệu</a:t>
            </a:r>
            <a:r>
              <a:rPr lang="en-US" sz="2500" dirty="0"/>
              <a:t> </a:t>
            </a:r>
            <a:r>
              <a:rPr lang="en-US" sz="2500" dirty="0" err="1"/>
              <a:t>suất</a:t>
            </a:r>
            <a:r>
              <a:rPr lang="en-US" sz="2500" dirty="0"/>
              <a:t> </a:t>
            </a:r>
            <a:r>
              <a:rPr lang="en-US" sz="2500" dirty="0" err="1"/>
              <a:t>mô</a:t>
            </a:r>
            <a:r>
              <a:rPr lang="en-US" sz="2500" dirty="0"/>
              <a:t> </a:t>
            </a:r>
            <a:r>
              <a:rPr lang="en-US" sz="2500" dirty="0" err="1"/>
              <a:t>hình</a:t>
            </a:r>
            <a:r>
              <a:rPr lang="en-US" sz="2500" dirty="0"/>
              <a:t> </a:t>
            </a:r>
            <a:r>
              <a:rPr lang="en-US" sz="2500" dirty="0" err="1"/>
              <a:t>trong</a:t>
            </a:r>
            <a:r>
              <a:rPr lang="en-US" sz="2500" dirty="0"/>
              <a:t> </a:t>
            </a:r>
            <a:r>
              <a:rPr lang="en-US" sz="2500" dirty="0" err="1"/>
              <a:t>một</a:t>
            </a:r>
            <a:r>
              <a:rPr lang="en-US" sz="2500" dirty="0"/>
              <a:t> </a:t>
            </a:r>
            <a:r>
              <a:rPr lang="en-US" sz="2500" dirty="0" err="1"/>
              <a:t>đường</a:t>
            </a:r>
            <a:r>
              <a:rPr lang="en-US" sz="2500" dirty="0"/>
              <a:t> </a:t>
            </a:r>
            <a:r>
              <a:rPr lang="en-US" sz="2500" dirty="0" err="1"/>
              <a:t>mô</a:t>
            </a:r>
            <a:r>
              <a:rPr lang="en-US" sz="2500" dirty="0"/>
              <a:t> </a:t>
            </a:r>
            <a:r>
              <a:rPr lang="en-US" sz="2500" dirty="0" err="1"/>
              <a:t>phỏng</a:t>
            </a:r>
            <a:r>
              <a:rPr lang="en-US" sz="2500" dirty="0"/>
              <a:t> </a:t>
            </a:r>
            <a:r>
              <a:rPr lang="en-US" sz="2500" dirty="0" err="1"/>
              <a:t>khác</a:t>
            </a:r>
            <a:r>
              <a:rPr lang="en-US" sz="2500" dirty="0"/>
              <a:t> </a:t>
            </a:r>
            <a:r>
              <a:rPr lang="en-US" sz="2500" dirty="0" err="1"/>
              <a:t>với</a:t>
            </a:r>
            <a:r>
              <a:rPr lang="en-US" sz="2500" dirty="0"/>
              <a:t> </a:t>
            </a:r>
            <a:r>
              <a:rPr lang="en-US" sz="2500" dirty="0" err="1"/>
              <a:t>đường</a:t>
            </a:r>
            <a:r>
              <a:rPr lang="en-US" sz="2500" dirty="0"/>
              <a:t> </a:t>
            </a:r>
            <a:r>
              <a:rPr lang="en-US" sz="2500" dirty="0" err="1"/>
              <a:t>đua</a:t>
            </a:r>
            <a:r>
              <a:rPr lang="en-US" sz="2500" dirty="0"/>
              <a:t> </a:t>
            </a:r>
            <a:r>
              <a:rPr lang="en-US" sz="2500" dirty="0" err="1"/>
              <a:t>được</a:t>
            </a:r>
            <a:r>
              <a:rPr lang="en-US" sz="2500" dirty="0"/>
              <a:t> </a:t>
            </a:r>
            <a:r>
              <a:rPr lang="en-US" sz="2500" dirty="0" err="1"/>
              <a:t>sử</a:t>
            </a:r>
            <a:r>
              <a:rPr lang="en-US" sz="2500" dirty="0"/>
              <a:t> </a:t>
            </a:r>
            <a:r>
              <a:rPr lang="en-US" sz="2500" dirty="0" err="1"/>
              <a:t>dụng</a:t>
            </a:r>
            <a:r>
              <a:rPr lang="en-US" sz="2500" dirty="0"/>
              <a:t> </a:t>
            </a:r>
            <a:r>
              <a:rPr lang="en-US" sz="2500" dirty="0" err="1"/>
              <a:t>trong</a:t>
            </a:r>
            <a:r>
              <a:rPr lang="en-US" sz="2500" dirty="0"/>
              <a:t> </a:t>
            </a:r>
            <a:r>
              <a:rPr lang="en-US" sz="2500" dirty="0" err="1"/>
              <a:t>đào</a:t>
            </a:r>
            <a:r>
              <a:rPr lang="en-US" sz="2500" dirty="0"/>
              <a:t> </a:t>
            </a:r>
            <a:r>
              <a:rPr lang="en-US" sz="2500" dirty="0" err="1"/>
              <a:t>tạo</a:t>
            </a:r>
            <a:r>
              <a:rPr lang="en-US" sz="2500" dirty="0"/>
              <a:t> </a:t>
            </a:r>
            <a:r>
              <a:rPr lang="en-US" sz="2500" dirty="0" err="1"/>
              <a:t>có</a:t>
            </a:r>
            <a:r>
              <a:rPr lang="en-US" sz="2500" dirty="0"/>
              <a:t> </a:t>
            </a:r>
            <a:r>
              <a:rPr lang="en-US" sz="2500" dirty="0" err="1"/>
              <a:t>thể</a:t>
            </a:r>
            <a:r>
              <a:rPr lang="en-US" sz="2500" dirty="0"/>
              <a:t> </a:t>
            </a:r>
            <a:r>
              <a:rPr lang="en-US" sz="2500" dirty="0" err="1"/>
              <a:t>cho</a:t>
            </a:r>
            <a:r>
              <a:rPr lang="en-US" sz="2500" dirty="0"/>
              <a:t> </a:t>
            </a:r>
            <a:r>
              <a:rPr lang="en-US" sz="2500" dirty="0" err="1"/>
              <a:t>thấy</a:t>
            </a:r>
            <a:r>
              <a:rPr lang="en-US" sz="2500" dirty="0"/>
              <a:t> </a:t>
            </a:r>
            <a:r>
              <a:rPr lang="en-US" sz="2500" dirty="0" err="1"/>
              <a:t>mức</a:t>
            </a:r>
            <a:r>
              <a:rPr lang="en-US" sz="2500" dirty="0"/>
              <a:t> </a:t>
            </a:r>
            <a:r>
              <a:rPr lang="en-US" sz="2500" dirty="0" err="1"/>
              <a:t>độ</a:t>
            </a:r>
            <a:r>
              <a:rPr lang="en-US" sz="2500" dirty="0"/>
              <a:t> </a:t>
            </a:r>
            <a:r>
              <a:rPr lang="en-US" sz="2500" dirty="0" err="1"/>
              <a:t>chênh</a:t>
            </a:r>
            <a:r>
              <a:rPr lang="en-US" sz="2500" dirty="0"/>
              <a:t> </a:t>
            </a:r>
            <a:r>
              <a:rPr lang="en-US" sz="2500" dirty="0" err="1"/>
              <a:t>lệch</a:t>
            </a:r>
            <a:r>
              <a:rPr lang="en-US" sz="2500" dirty="0"/>
              <a:t> </a:t>
            </a:r>
            <a:r>
              <a:rPr lang="en-US" sz="2500" dirty="0" err="1"/>
              <a:t>hiệu</a:t>
            </a:r>
            <a:r>
              <a:rPr lang="en-US" sz="2500" dirty="0"/>
              <a:t> </a:t>
            </a:r>
            <a:r>
              <a:rPr lang="en-US" sz="2500" dirty="0" err="1"/>
              <a:t>suất</a:t>
            </a:r>
            <a:r>
              <a:rPr lang="en-US" sz="2500" dirty="0"/>
              <a:t> </a:t>
            </a:r>
            <a:r>
              <a:rPr lang="en-US" sz="2500" dirty="0" err="1"/>
              <a:t>thực</a:t>
            </a:r>
            <a:r>
              <a:rPr lang="en-US" sz="2500" dirty="0"/>
              <a:t> </a:t>
            </a:r>
            <a:r>
              <a:rPr lang="en-US" sz="2500" dirty="0" err="1"/>
              <a:t>tế</a:t>
            </a:r>
            <a:r>
              <a:rPr lang="en-US" sz="2500" dirty="0"/>
              <a:t>.</a:t>
            </a:r>
          </a:p>
        </p:txBody>
      </p:sp>
      <p:sp>
        <p:nvSpPr>
          <p:cNvPr id="610" name="Google Shape;610;p36"/>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10</a:t>
            </a:fld>
            <a:endParaRPr ker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612594" y="471479"/>
            <a:ext cx="6592400" cy="860400"/>
          </a:xfrm>
          <a:prstGeom prst="rect">
            <a:avLst/>
          </a:prstGeom>
        </p:spPr>
        <p:txBody>
          <a:bodyPr spcFirstLastPara="1" wrap="square" lIns="121900" tIns="121900" rIns="121900" bIns="121900" anchor="b" anchorCtr="0">
            <a:noAutofit/>
          </a:bodyPr>
          <a:lstStyle/>
          <a:p>
            <a:pPr lvl="1" algn="ctr"/>
            <a:r>
              <a:rPr lang="en-US" b="1" dirty="0"/>
              <a:t>AWS </a:t>
            </a:r>
            <a:r>
              <a:rPr lang="en-US" b="1" dirty="0" err="1"/>
              <a:t>DeepRacer</a:t>
            </a:r>
            <a:r>
              <a:rPr lang="en-US" b="1" dirty="0"/>
              <a:t> Evo</a:t>
            </a:r>
            <a:endParaRPr lang="en-US" sz="3200" dirty="0"/>
          </a:p>
        </p:txBody>
      </p:sp>
      <p:sp>
        <p:nvSpPr>
          <p:cNvPr id="400" name="Google Shape;400;p18"/>
          <p:cNvSpPr txBox="1">
            <a:spLocks noGrp="1"/>
          </p:cNvSpPr>
          <p:nvPr>
            <p:ph type="body" idx="2"/>
          </p:nvPr>
        </p:nvSpPr>
        <p:spPr>
          <a:xfrm>
            <a:off x="749677" y="1636957"/>
            <a:ext cx="9720706" cy="4234478"/>
          </a:xfrm>
          <a:prstGeom prst="rect">
            <a:avLst/>
          </a:prstGeom>
        </p:spPr>
        <p:txBody>
          <a:bodyPr spcFirstLastPara="1" wrap="square" lIns="121900" tIns="121900" rIns="121900" bIns="121900" anchor="t" anchorCtr="0">
            <a:noAutofit/>
          </a:bodyPr>
          <a:lstStyle/>
          <a:p>
            <a:pPr lvl="0"/>
            <a:r>
              <a:rPr lang="en-US" sz="2000" dirty="0"/>
              <a:t>AWS </a:t>
            </a:r>
            <a:r>
              <a:rPr lang="en-US" sz="2000" dirty="0" err="1"/>
              <a:t>DeepRacer</a:t>
            </a:r>
            <a:r>
              <a:rPr lang="en-US" sz="2000" dirty="0"/>
              <a:t> Evo </a:t>
            </a:r>
            <a:r>
              <a:rPr lang="en-US" sz="2000" dirty="0" err="1"/>
              <a:t>là</a:t>
            </a:r>
            <a:r>
              <a:rPr lang="en-US" sz="2000" dirty="0"/>
              <a:t> </a:t>
            </a:r>
            <a:r>
              <a:rPr lang="en-US" sz="2000" dirty="0" err="1"/>
              <a:t>xe</a:t>
            </a:r>
            <a:r>
              <a:rPr lang="en-US" sz="2000" dirty="0"/>
              <a:t> </a:t>
            </a:r>
            <a:r>
              <a:rPr lang="en-US" sz="2000" dirty="0" err="1"/>
              <a:t>đua</a:t>
            </a:r>
            <a:r>
              <a:rPr lang="en-US" sz="2000" dirty="0"/>
              <a:t> </a:t>
            </a:r>
            <a:r>
              <a:rPr lang="en-US" sz="2000" dirty="0" err="1"/>
              <a:t>tự</a:t>
            </a:r>
            <a:r>
              <a:rPr lang="en-US" sz="2000" dirty="0"/>
              <a:t> </a:t>
            </a:r>
            <a:r>
              <a:rPr lang="en-US" sz="2000" dirty="0" err="1"/>
              <a:t>hành</a:t>
            </a:r>
            <a:r>
              <a:rPr lang="en-US" sz="2000" dirty="0"/>
              <a:t> </a:t>
            </a:r>
            <a:r>
              <a:rPr lang="en-US" sz="2000" dirty="0" err="1"/>
              <a:t>thế</a:t>
            </a:r>
            <a:r>
              <a:rPr lang="en-US" sz="2000" dirty="0"/>
              <a:t> </a:t>
            </a:r>
            <a:r>
              <a:rPr lang="en-US" sz="2000" dirty="0" err="1"/>
              <a:t>hệ</a:t>
            </a:r>
            <a:r>
              <a:rPr lang="en-US" sz="2000" dirty="0"/>
              <a:t> </a:t>
            </a:r>
            <a:r>
              <a:rPr lang="en-US" sz="2000" dirty="0" err="1"/>
              <a:t>mới</a:t>
            </a:r>
            <a:r>
              <a:rPr lang="en-US" sz="2000" dirty="0"/>
              <a:t>. </a:t>
            </a:r>
            <a:r>
              <a:rPr lang="en-US" sz="2000" dirty="0" err="1"/>
              <a:t>Chiếc</a:t>
            </a:r>
            <a:r>
              <a:rPr lang="en-US" sz="2000" dirty="0"/>
              <a:t> </a:t>
            </a:r>
            <a:r>
              <a:rPr lang="en-US" sz="2000" dirty="0" err="1"/>
              <a:t>xe</a:t>
            </a:r>
            <a:r>
              <a:rPr lang="en-US" sz="2000" dirty="0"/>
              <a:t> </a:t>
            </a:r>
            <a:r>
              <a:rPr lang="en-US" sz="2000" dirty="0" err="1"/>
              <a:t>này</a:t>
            </a:r>
            <a:r>
              <a:rPr lang="en-US" sz="2000" dirty="0"/>
              <a:t> </a:t>
            </a:r>
            <a:r>
              <a:rPr lang="en-US" sz="2000" dirty="0" err="1"/>
              <a:t>được</a:t>
            </a:r>
            <a:r>
              <a:rPr lang="en-US" sz="2000" dirty="0"/>
              <a:t> </a:t>
            </a:r>
            <a:r>
              <a:rPr lang="en-US" sz="2000" dirty="0" err="1"/>
              <a:t>trang</a:t>
            </a:r>
            <a:r>
              <a:rPr lang="en-US" sz="2000" dirty="0"/>
              <a:t> </a:t>
            </a:r>
            <a:r>
              <a:rPr lang="en-US" sz="2000" dirty="0" err="1"/>
              <a:t>bị</a:t>
            </a:r>
            <a:r>
              <a:rPr lang="en-US" sz="2000" dirty="0"/>
              <a:t> </a:t>
            </a:r>
            <a:r>
              <a:rPr lang="en-US" sz="2000" dirty="0" err="1"/>
              <a:t>đầy</a:t>
            </a:r>
            <a:r>
              <a:rPr lang="en-US" sz="2000" dirty="0"/>
              <a:t> </a:t>
            </a:r>
            <a:r>
              <a:rPr lang="en-US" sz="2000" dirty="0" err="1"/>
              <a:t>đủ</a:t>
            </a:r>
            <a:r>
              <a:rPr lang="en-US" sz="2000" dirty="0"/>
              <a:t> camera stereo </a:t>
            </a:r>
            <a:r>
              <a:rPr lang="en-US" sz="2000" dirty="0" err="1"/>
              <a:t>và</a:t>
            </a:r>
            <a:r>
              <a:rPr lang="en-US" sz="2000" dirty="0"/>
              <a:t> </a:t>
            </a:r>
            <a:r>
              <a:rPr lang="en-US" sz="2000" dirty="0" err="1"/>
              <a:t>cảm</a:t>
            </a:r>
            <a:r>
              <a:rPr lang="en-US" sz="2000" dirty="0"/>
              <a:t> </a:t>
            </a:r>
            <a:r>
              <a:rPr lang="en-US" sz="2000" dirty="0" err="1"/>
              <a:t>biến</a:t>
            </a:r>
            <a:r>
              <a:rPr lang="en-US" sz="2000" dirty="0"/>
              <a:t> LiDAR </a:t>
            </a:r>
            <a:r>
              <a:rPr lang="en-US" sz="2000" dirty="0" err="1"/>
              <a:t>nhằm</a:t>
            </a:r>
            <a:r>
              <a:rPr lang="en-US" sz="2000" dirty="0"/>
              <a:t> </a:t>
            </a:r>
            <a:r>
              <a:rPr lang="en-US" sz="2000" dirty="0" err="1"/>
              <a:t>hỗ</a:t>
            </a:r>
            <a:r>
              <a:rPr lang="en-US" sz="2000" dirty="0"/>
              <a:t> </a:t>
            </a:r>
            <a:r>
              <a:rPr lang="en-US" sz="2000" dirty="0" err="1"/>
              <a:t>trợ</a:t>
            </a:r>
            <a:r>
              <a:rPr lang="en-US" sz="2000" dirty="0"/>
              <a:t> </a:t>
            </a:r>
            <a:r>
              <a:rPr lang="en-US" sz="2000" dirty="0" err="1"/>
              <a:t>tránh</a:t>
            </a:r>
            <a:r>
              <a:rPr lang="en-US" sz="2000" dirty="0"/>
              <a:t> </a:t>
            </a:r>
            <a:r>
              <a:rPr lang="en-US" sz="2000" dirty="0" err="1"/>
              <a:t>chướng</a:t>
            </a:r>
            <a:r>
              <a:rPr lang="en-US" sz="2000" dirty="0"/>
              <a:t> </a:t>
            </a:r>
            <a:r>
              <a:rPr lang="en-US" sz="2000" dirty="0" err="1"/>
              <a:t>ngại</a:t>
            </a:r>
            <a:r>
              <a:rPr lang="en-US" sz="2000" dirty="0"/>
              <a:t> </a:t>
            </a:r>
            <a:r>
              <a:rPr lang="en-US" sz="2000" dirty="0" err="1"/>
              <a:t>vật</a:t>
            </a:r>
            <a:r>
              <a:rPr lang="en-US" sz="2000" dirty="0"/>
              <a:t> </a:t>
            </a:r>
            <a:r>
              <a:rPr lang="en-US" sz="2000" dirty="0" err="1"/>
              <a:t>và</a:t>
            </a:r>
            <a:r>
              <a:rPr lang="en-US" sz="2000" dirty="0"/>
              <a:t> </a:t>
            </a:r>
            <a:r>
              <a:rPr lang="en-US" sz="2000" dirty="0" err="1"/>
              <a:t>đua</a:t>
            </a:r>
            <a:r>
              <a:rPr lang="en-US" sz="2000" dirty="0"/>
              <a:t> </a:t>
            </a:r>
            <a:r>
              <a:rPr lang="en-US" sz="2000" dirty="0" err="1"/>
              <a:t>đối</a:t>
            </a:r>
            <a:r>
              <a:rPr lang="en-US" sz="2000" dirty="0"/>
              <a:t> </a:t>
            </a:r>
            <a:r>
              <a:rPr lang="en-US" sz="2000" dirty="0" err="1"/>
              <a:t>đầu</a:t>
            </a:r>
            <a:r>
              <a:rPr lang="en-US" sz="2000" dirty="0"/>
              <a:t> </a:t>
            </a:r>
            <a:r>
              <a:rPr lang="en-US" sz="2000" dirty="0" err="1"/>
              <a:t>trực</a:t>
            </a:r>
            <a:r>
              <a:rPr lang="en-US" sz="2000" dirty="0"/>
              <a:t> </a:t>
            </a:r>
            <a:r>
              <a:rPr lang="en-US" sz="2000" dirty="0" err="1"/>
              <a:t>tiếp</a:t>
            </a:r>
            <a:r>
              <a:rPr lang="en-US" sz="2000" dirty="0"/>
              <a:t>, </a:t>
            </a:r>
            <a:r>
              <a:rPr lang="en-US" sz="2000" dirty="0" err="1"/>
              <a:t>mang</a:t>
            </a:r>
            <a:r>
              <a:rPr lang="en-US" sz="2000" dirty="0"/>
              <a:t> </a:t>
            </a:r>
            <a:r>
              <a:rPr lang="en-US" sz="2000" dirty="0" err="1"/>
              <a:t>tới</a:t>
            </a:r>
            <a:r>
              <a:rPr lang="en-US" sz="2000" dirty="0"/>
              <a:t> </a:t>
            </a:r>
            <a:r>
              <a:rPr lang="en-US" sz="2000" dirty="0" err="1"/>
              <a:t>cho</a:t>
            </a:r>
            <a:r>
              <a:rPr lang="en-US" sz="2000" dirty="0"/>
              <a:t> </a:t>
            </a:r>
            <a:r>
              <a:rPr lang="en-US" sz="2000" dirty="0" err="1"/>
              <a:t>các</a:t>
            </a:r>
            <a:r>
              <a:rPr lang="en-US" sz="2000" dirty="0"/>
              <a:t> </a:t>
            </a:r>
            <a:r>
              <a:rPr lang="en-US" sz="2000" dirty="0" err="1"/>
              <a:t>nhà</a:t>
            </a:r>
            <a:r>
              <a:rPr lang="en-US" sz="2000" dirty="0"/>
              <a:t> </a:t>
            </a:r>
            <a:r>
              <a:rPr lang="en-US" sz="2000" dirty="0" err="1"/>
              <a:t>phát</a:t>
            </a:r>
            <a:r>
              <a:rPr lang="en-US" sz="2000" dirty="0"/>
              <a:t> </a:t>
            </a:r>
            <a:r>
              <a:rPr lang="en-US" sz="2000" dirty="0" err="1"/>
              <a:t>triển</a:t>
            </a:r>
            <a:r>
              <a:rPr lang="en-US" sz="2000" dirty="0"/>
              <a:t> </a:t>
            </a:r>
            <a:r>
              <a:rPr lang="en-US" sz="2000" dirty="0" err="1"/>
              <a:t>mọi</a:t>
            </a:r>
            <a:r>
              <a:rPr lang="en-US" sz="2000" dirty="0"/>
              <a:t> </a:t>
            </a:r>
            <a:r>
              <a:rPr lang="en-US" sz="2000" dirty="0" err="1"/>
              <a:t>thứ</a:t>
            </a:r>
            <a:r>
              <a:rPr lang="en-US" sz="2000" dirty="0"/>
              <a:t> </a:t>
            </a:r>
            <a:r>
              <a:rPr lang="en-US" sz="2000" dirty="0" err="1"/>
              <a:t>họ</a:t>
            </a:r>
            <a:r>
              <a:rPr lang="en-US" sz="2000" dirty="0"/>
              <a:t> </a:t>
            </a:r>
            <a:r>
              <a:rPr lang="en-US" sz="2000" dirty="0" err="1"/>
              <a:t>cần</a:t>
            </a:r>
            <a:r>
              <a:rPr lang="en-US" sz="2000" dirty="0"/>
              <a:t> </a:t>
            </a:r>
            <a:r>
              <a:rPr lang="en-US" sz="2000" dirty="0" err="1"/>
              <a:t>để</a:t>
            </a:r>
            <a:r>
              <a:rPr lang="en-US" sz="2000" dirty="0"/>
              <a:t> </a:t>
            </a:r>
            <a:r>
              <a:rPr lang="en-US" sz="2000" dirty="0" err="1"/>
              <a:t>đưa</a:t>
            </a:r>
            <a:r>
              <a:rPr lang="en-US" sz="2000" dirty="0"/>
              <a:t> </a:t>
            </a:r>
            <a:r>
              <a:rPr lang="en-US" sz="2000" dirty="0" err="1"/>
              <a:t>trải</a:t>
            </a:r>
            <a:r>
              <a:rPr lang="en-US" sz="2000" dirty="0"/>
              <a:t> </a:t>
            </a:r>
            <a:r>
              <a:rPr lang="en-US" sz="2000" dirty="0" err="1"/>
              <a:t>nghiệm</a:t>
            </a:r>
            <a:r>
              <a:rPr lang="en-US" sz="2000" dirty="0"/>
              <a:t> </a:t>
            </a:r>
            <a:r>
              <a:rPr lang="en-US" sz="2000" dirty="0" err="1"/>
              <a:t>đua</a:t>
            </a:r>
            <a:r>
              <a:rPr lang="en-US" sz="2000" dirty="0"/>
              <a:t> </a:t>
            </a:r>
            <a:r>
              <a:rPr lang="en-US" sz="2000" dirty="0" err="1"/>
              <a:t>lên</a:t>
            </a:r>
            <a:r>
              <a:rPr lang="en-US" sz="2000" dirty="0"/>
              <a:t> </a:t>
            </a:r>
            <a:r>
              <a:rPr lang="en-US" sz="2000" dirty="0" err="1"/>
              <a:t>tầm</a:t>
            </a:r>
            <a:r>
              <a:rPr lang="en-US" sz="2000" dirty="0"/>
              <a:t> </a:t>
            </a:r>
            <a:r>
              <a:rPr lang="en-US" sz="2000" dirty="0" err="1"/>
              <a:t>cao</a:t>
            </a:r>
            <a:r>
              <a:rPr lang="en-US" sz="2000" dirty="0"/>
              <a:t> </a:t>
            </a:r>
            <a:r>
              <a:rPr lang="en-US" sz="2000" dirty="0" err="1"/>
              <a:t>mới</a:t>
            </a:r>
            <a:r>
              <a:rPr lang="en-US" sz="2000" dirty="0"/>
              <a:t>. </a:t>
            </a:r>
          </a:p>
          <a:p>
            <a:pPr lvl="0"/>
            <a:r>
              <a:rPr lang="en-US" sz="2000" dirty="0" err="1"/>
              <a:t>Với</a:t>
            </a:r>
            <a:r>
              <a:rPr lang="en-US" sz="2000" dirty="0"/>
              <a:t> </a:t>
            </a:r>
            <a:r>
              <a:rPr lang="en-US" sz="2000" dirty="0" err="1"/>
              <a:t>các</a:t>
            </a:r>
            <a:r>
              <a:rPr lang="en-US" sz="2000" dirty="0"/>
              <a:t> </a:t>
            </a:r>
            <a:r>
              <a:rPr lang="en-US" sz="2000" dirty="0" err="1"/>
              <a:t>cuộc</a:t>
            </a:r>
            <a:r>
              <a:rPr lang="en-US" sz="2000" dirty="0"/>
              <a:t> </a:t>
            </a:r>
            <a:r>
              <a:rPr lang="en-US" sz="2000" dirty="0" err="1"/>
              <a:t>đua</a:t>
            </a:r>
            <a:r>
              <a:rPr lang="en-US" sz="2000" dirty="0"/>
              <a:t> </a:t>
            </a:r>
            <a:r>
              <a:rPr lang="en-US" sz="2000" dirty="0" err="1"/>
              <a:t>tránh</a:t>
            </a:r>
            <a:r>
              <a:rPr lang="en-US" sz="2000" dirty="0"/>
              <a:t> </a:t>
            </a:r>
            <a:r>
              <a:rPr lang="en-US" sz="2000" dirty="0" err="1"/>
              <a:t>chướng</a:t>
            </a:r>
            <a:r>
              <a:rPr lang="en-US" sz="2000" dirty="0"/>
              <a:t> </a:t>
            </a:r>
            <a:r>
              <a:rPr lang="en-US" sz="2000" dirty="0" err="1"/>
              <a:t>ngại</a:t>
            </a:r>
            <a:r>
              <a:rPr lang="en-US" sz="2000" dirty="0"/>
              <a:t> </a:t>
            </a:r>
            <a:r>
              <a:rPr lang="en-US" sz="2000" dirty="0" err="1"/>
              <a:t>vật</a:t>
            </a:r>
            <a:r>
              <a:rPr lang="en-US" sz="2000" dirty="0"/>
              <a:t>, </a:t>
            </a:r>
            <a:r>
              <a:rPr lang="en-US" sz="2000" dirty="0" err="1"/>
              <a:t>nhà</a:t>
            </a:r>
            <a:r>
              <a:rPr lang="en-US" sz="2000" dirty="0"/>
              <a:t> </a:t>
            </a:r>
            <a:r>
              <a:rPr lang="en-US" sz="2000" dirty="0" err="1"/>
              <a:t>phát</a:t>
            </a:r>
            <a:r>
              <a:rPr lang="en-US" sz="2000" dirty="0"/>
              <a:t> </a:t>
            </a:r>
            <a:r>
              <a:rPr lang="en-US" sz="2000" dirty="0" err="1"/>
              <a:t>triển</a:t>
            </a:r>
            <a:r>
              <a:rPr lang="en-US" sz="2000" dirty="0"/>
              <a:t> </a:t>
            </a:r>
            <a:r>
              <a:rPr lang="en-US" sz="2000" dirty="0" err="1"/>
              <a:t>sử</a:t>
            </a:r>
            <a:r>
              <a:rPr lang="en-US" sz="2000" dirty="0"/>
              <a:t> </a:t>
            </a:r>
            <a:r>
              <a:rPr lang="en-US" sz="2000" dirty="0" err="1"/>
              <a:t>dụng</a:t>
            </a:r>
            <a:r>
              <a:rPr lang="en-US" sz="2000" dirty="0"/>
              <a:t> </a:t>
            </a:r>
            <a:r>
              <a:rPr lang="en-US" sz="2000" dirty="0" err="1"/>
              <a:t>cảm</a:t>
            </a:r>
            <a:r>
              <a:rPr lang="en-US" sz="2000" dirty="0"/>
              <a:t> </a:t>
            </a:r>
            <a:r>
              <a:rPr lang="en-US" sz="2000" dirty="0" err="1"/>
              <a:t>biến</a:t>
            </a:r>
            <a:r>
              <a:rPr lang="en-US" sz="2000" dirty="0"/>
              <a:t> </a:t>
            </a:r>
            <a:r>
              <a:rPr lang="en-US" sz="2000" dirty="0" err="1"/>
              <a:t>để</a:t>
            </a:r>
            <a:r>
              <a:rPr lang="en-US" sz="2000" dirty="0"/>
              <a:t> </a:t>
            </a:r>
            <a:r>
              <a:rPr lang="en-US" sz="2000" dirty="0" err="1"/>
              <a:t>phát</a:t>
            </a:r>
            <a:r>
              <a:rPr lang="en-US" sz="2000" dirty="0"/>
              <a:t> </a:t>
            </a:r>
            <a:r>
              <a:rPr lang="en-US" sz="2000" dirty="0" err="1"/>
              <a:t>hiện</a:t>
            </a:r>
            <a:r>
              <a:rPr lang="en-US" sz="2000" dirty="0"/>
              <a:t> </a:t>
            </a:r>
            <a:r>
              <a:rPr lang="en-US" sz="2000" dirty="0" err="1"/>
              <a:t>và</a:t>
            </a:r>
            <a:r>
              <a:rPr lang="en-US" sz="2000" dirty="0"/>
              <a:t> </a:t>
            </a:r>
            <a:r>
              <a:rPr lang="en-US" sz="2000" dirty="0" err="1"/>
              <a:t>tránh</a:t>
            </a:r>
            <a:r>
              <a:rPr lang="en-US" sz="2000" dirty="0"/>
              <a:t> </a:t>
            </a:r>
            <a:r>
              <a:rPr lang="en-US" sz="2000" dirty="0" err="1"/>
              <a:t>các</a:t>
            </a:r>
            <a:r>
              <a:rPr lang="en-US" sz="2000" dirty="0"/>
              <a:t> </a:t>
            </a:r>
            <a:r>
              <a:rPr lang="en-US" sz="2000" dirty="0" err="1"/>
              <a:t>trước</a:t>
            </a:r>
            <a:r>
              <a:rPr lang="en-US" sz="2000" dirty="0"/>
              <a:t> </a:t>
            </a:r>
            <a:r>
              <a:rPr lang="en-US" sz="2000" dirty="0" err="1"/>
              <a:t>ngại</a:t>
            </a:r>
            <a:r>
              <a:rPr lang="en-US" sz="2000" dirty="0"/>
              <a:t> </a:t>
            </a:r>
            <a:r>
              <a:rPr lang="en-US" sz="2000" dirty="0" err="1"/>
              <a:t>vật</a:t>
            </a:r>
            <a:r>
              <a:rPr lang="en-US" sz="2000" dirty="0"/>
              <a:t> </a:t>
            </a:r>
            <a:r>
              <a:rPr lang="en-US" sz="2000" dirty="0" err="1"/>
              <a:t>được</a:t>
            </a:r>
            <a:r>
              <a:rPr lang="en-US" sz="2000" dirty="0"/>
              <a:t> </a:t>
            </a:r>
            <a:r>
              <a:rPr lang="en-US" sz="2000" dirty="0" err="1"/>
              <a:t>đặt</a:t>
            </a:r>
            <a:r>
              <a:rPr lang="en-US" sz="2000" dirty="0"/>
              <a:t> </a:t>
            </a:r>
            <a:r>
              <a:rPr lang="en-US" sz="2000" dirty="0" err="1"/>
              <a:t>trên</a:t>
            </a:r>
            <a:r>
              <a:rPr lang="en-US" sz="2000" dirty="0"/>
              <a:t> </a:t>
            </a:r>
            <a:r>
              <a:rPr lang="en-US" sz="2000" dirty="0" err="1"/>
              <a:t>đường</a:t>
            </a:r>
            <a:r>
              <a:rPr lang="en-US" sz="2000" dirty="0"/>
              <a:t> </a:t>
            </a:r>
            <a:r>
              <a:rPr lang="en-US" sz="2000" dirty="0" err="1"/>
              <a:t>đua</a:t>
            </a:r>
            <a:r>
              <a:rPr lang="en-US" sz="2000" dirty="0"/>
              <a:t>. </a:t>
            </a:r>
          </a:p>
          <a:p>
            <a:pPr lvl="0"/>
            <a:r>
              <a:rPr lang="en-US" sz="2000" dirty="0" err="1"/>
              <a:t>Với</a:t>
            </a:r>
            <a:r>
              <a:rPr lang="en-US" sz="2000" dirty="0"/>
              <a:t> </a:t>
            </a:r>
            <a:r>
              <a:rPr lang="en-US" sz="2000" dirty="0" err="1"/>
              <a:t>hình</a:t>
            </a:r>
            <a:r>
              <a:rPr lang="en-US" sz="2000" dirty="0"/>
              <a:t> </a:t>
            </a:r>
            <a:r>
              <a:rPr lang="en-US" sz="2000" dirty="0" err="1"/>
              <a:t>thức</a:t>
            </a:r>
            <a:r>
              <a:rPr lang="en-US" sz="2000" dirty="0"/>
              <a:t> </a:t>
            </a:r>
            <a:r>
              <a:rPr lang="en-US" sz="2000" dirty="0" err="1"/>
              <a:t>đối</a:t>
            </a:r>
            <a:r>
              <a:rPr lang="en-US" sz="2000" dirty="0"/>
              <a:t> </a:t>
            </a:r>
            <a:r>
              <a:rPr lang="en-US" sz="2000" dirty="0" err="1"/>
              <a:t>đầu</a:t>
            </a:r>
            <a:r>
              <a:rPr lang="en-US" sz="2000" dirty="0"/>
              <a:t> </a:t>
            </a:r>
            <a:r>
              <a:rPr lang="en-US" sz="2000" dirty="0" err="1"/>
              <a:t>trực</a:t>
            </a:r>
            <a:r>
              <a:rPr lang="en-US" sz="2000" dirty="0"/>
              <a:t> </a:t>
            </a:r>
            <a:r>
              <a:rPr lang="en-US" sz="2000" dirty="0" err="1"/>
              <a:t>tiếp</a:t>
            </a:r>
            <a:r>
              <a:rPr lang="en-US" sz="2000" dirty="0"/>
              <a:t>, </a:t>
            </a:r>
            <a:r>
              <a:rPr lang="en-US" sz="2000" dirty="0" err="1"/>
              <a:t>các</a:t>
            </a:r>
            <a:r>
              <a:rPr lang="en-US" sz="2000" dirty="0"/>
              <a:t> </a:t>
            </a:r>
            <a:r>
              <a:rPr lang="en-US" sz="2000" dirty="0" err="1"/>
              <a:t>nhà</a:t>
            </a:r>
            <a:r>
              <a:rPr lang="en-US" sz="2000" dirty="0"/>
              <a:t> </a:t>
            </a:r>
            <a:r>
              <a:rPr lang="en-US" sz="2000" dirty="0" err="1"/>
              <a:t>phát</a:t>
            </a:r>
            <a:r>
              <a:rPr lang="en-US" sz="2000" dirty="0"/>
              <a:t> </a:t>
            </a:r>
            <a:r>
              <a:rPr lang="en-US" sz="2000" dirty="0" err="1"/>
              <a:t>triển</a:t>
            </a:r>
            <a:r>
              <a:rPr lang="en-US" sz="2000" dirty="0"/>
              <a:t> </a:t>
            </a:r>
            <a:r>
              <a:rPr lang="en-US" sz="2000" dirty="0" err="1"/>
              <a:t>đua</a:t>
            </a:r>
            <a:r>
              <a:rPr lang="en-US" sz="2000" dirty="0"/>
              <a:t> </a:t>
            </a:r>
            <a:r>
              <a:rPr lang="en-US" sz="2000" dirty="0" err="1"/>
              <a:t>với</a:t>
            </a:r>
            <a:r>
              <a:rPr lang="en-US" sz="2000" dirty="0"/>
              <a:t> </a:t>
            </a:r>
            <a:r>
              <a:rPr lang="en-US" sz="2000" dirty="0" err="1"/>
              <a:t>một</a:t>
            </a:r>
            <a:r>
              <a:rPr lang="en-US" sz="2000" dirty="0"/>
              <a:t> </a:t>
            </a:r>
            <a:r>
              <a:rPr lang="en-US" sz="2000" dirty="0" err="1"/>
              <a:t>xe</a:t>
            </a:r>
            <a:r>
              <a:rPr lang="en-US" sz="2000" dirty="0"/>
              <a:t> </a:t>
            </a:r>
            <a:r>
              <a:rPr lang="en-US" sz="2000" dirty="0" err="1"/>
              <a:t>DeepRacer</a:t>
            </a:r>
            <a:r>
              <a:rPr lang="en-US" sz="2000" dirty="0"/>
              <a:t> </a:t>
            </a:r>
            <a:r>
              <a:rPr lang="en-US" sz="2000" dirty="0" err="1"/>
              <a:t>khác</a:t>
            </a:r>
            <a:r>
              <a:rPr lang="en-US" sz="2000" dirty="0"/>
              <a:t> </a:t>
            </a:r>
            <a:r>
              <a:rPr lang="en-US" sz="2000" dirty="0" err="1"/>
              <a:t>trên</a:t>
            </a:r>
            <a:r>
              <a:rPr lang="en-US" sz="2000" dirty="0"/>
              <a:t> </a:t>
            </a:r>
            <a:r>
              <a:rPr lang="en-US" sz="2000" dirty="0" err="1"/>
              <a:t>cùng</a:t>
            </a:r>
            <a:r>
              <a:rPr lang="en-US" sz="2000" dirty="0"/>
              <a:t> </a:t>
            </a:r>
            <a:r>
              <a:rPr lang="en-US" sz="2000" dirty="0" err="1"/>
              <a:t>một</a:t>
            </a:r>
            <a:r>
              <a:rPr lang="en-US" sz="2000" dirty="0"/>
              <a:t> </a:t>
            </a:r>
            <a:r>
              <a:rPr lang="en-US" sz="2000" dirty="0" err="1"/>
              <a:t>đường</a:t>
            </a:r>
            <a:r>
              <a:rPr lang="en-US" sz="2000" dirty="0"/>
              <a:t> </a:t>
            </a:r>
            <a:r>
              <a:rPr lang="en-US" sz="2000" dirty="0" err="1"/>
              <a:t>đua</a:t>
            </a:r>
            <a:r>
              <a:rPr lang="en-US" sz="2000" dirty="0"/>
              <a:t>, </a:t>
            </a:r>
            <a:r>
              <a:rPr lang="en-US" sz="2000" dirty="0" err="1"/>
              <a:t>cố</a:t>
            </a:r>
            <a:r>
              <a:rPr lang="en-US" sz="2000" dirty="0"/>
              <a:t> </a:t>
            </a:r>
            <a:r>
              <a:rPr lang="en-US" sz="2000" dirty="0" err="1"/>
              <a:t>gắng</a:t>
            </a:r>
            <a:r>
              <a:rPr lang="en-US" sz="2000" dirty="0"/>
              <a:t> </a:t>
            </a:r>
            <a:r>
              <a:rPr lang="en-US" sz="2000" dirty="0" err="1"/>
              <a:t>tránh</a:t>
            </a:r>
            <a:r>
              <a:rPr lang="en-US" sz="2000" dirty="0"/>
              <a:t> </a:t>
            </a:r>
            <a:r>
              <a:rPr lang="en-US" sz="2000" dirty="0" err="1"/>
              <a:t>xe</a:t>
            </a:r>
            <a:r>
              <a:rPr lang="en-US" sz="2000" dirty="0"/>
              <a:t> </a:t>
            </a:r>
            <a:r>
              <a:rPr lang="en-US" sz="2000" dirty="0" err="1"/>
              <a:t>đó</a:t>
            </a:r>
            <a:r>
              <a:rPr lang="en-US" sz="2000" dirty="0"/>
              <a:t> </a:t>
            </a:r>
            <a:r>
              <a:rPr lang="en-US" sz="2000" dirty="0" err="1"/>
              <a:t>mà</a:t>
            </a:r>
            <a:r>
              <a:rPr lang="en-US" sz="2000" dirty="0"/>
              <a:t> </a:t>
            </a:r>
            <a:r>
              <a:rPr lang="en-US" sz="2000" dirty="0" err="1"/>
              <a:t>vẫn</a:t>
            </a:r>
            <a:r>
              <a:rPr lang="en-US" sz="2000" dirty="0"/>
              <a:t> </a:t>
            </a:r>
            <a:r>
              <a:rPr lang="en-US" sz="2000" dirty="0" err="1"/>
              <a:t>tìm</a:t>
            </a:r>
            <a:r>
              <a:rPr lang="en-US" sz="2000" dirty="0"/>
              <a:t> </a:t>
            </a:r>
            <a:r>
              <a:rPr lang="en-US" sz="2000" dirty="0" err="1"/>
              <a:t>cách</a:t>
            </a:r>
            <a:r>
              <a:rPr lang="en-US" sz="2000" dirty="0"/>
              <a:t> </a:t>
            </a:r>
            <a:r>
              <a:rPr lang="en-US" sz="2000" dirty="0" err="1"/>
              <a:t>hoàn</a:t>
            </a:r>
            <a:r>
              <a:rPr lang="en-US" sz="2000" dirty="0"/>
              <a:t> </a:t>
            </a:r>
            <a:r>
              <a:rPr lang="en-US" sz="2000" dirty="0" err="1"/>
              <a:t>thành</a:t>
            </a:r>
            <a:r>
              <a:rPr lang="en-US" sz="2000" dirty="0"/>
              <a:t> </a:t>
            </a:r>
            <a:r>
              <a:rPr lang="en-US" sz="2000" dirty="0" err="1"/>
              <a:t>vòng</a:t>
            </a:r>
            <a:r>
              <a:rPr lang="en-US" sz="2000" dirty="0"/>
              <a:t> </a:t>
            </a:r>
            <a:r>
              <a:rPr lang="en-US" sz="2000" dirty="0" err="1"/>
              <a:t>đua</a:t>
            </a:r>
            <a:r>
              <a:rPr lang="en-US" sz="2000" dirty="0"/>
              <a:t> </a:t>
            </a:r>
            <a:r>
              <a:rPr lang="en-US" sz="2000" dirty="0" err="1"/>
              <a:t>trong</a:t>
            </a:r>
            <a:r>
              <a:rPr lang="en-US" sz="2000" dirty="0"/>
              <a:t> </a:t>
            </a:r>
            <a:r>
              <a:rPr lang="en-US" sz="2000" dirty="0" err="1"/>
              <a:t>thời</a:t>
            </a:r>
            <a:r>
              <a:rPr lang="en-US" sz="2000" dirty="0"/>
              <a:t> </a:t>
            </a:r>
            <a:r>
              <a:rPr lang="en-US" sz="2000" dirty="0" err="1"/>
              <a:t>gian</a:t>
            </a:r>
            <a:r>
              <a:rPr lang="en-US" sz="2000" dirty="0"/>
              <a:t> </a:t>
            </a:r>
            <a:r>
              <a:rPr lang="en-US" sz="2000" dirty="0" err="1"/>
              <a:t>ngắn</a:t>
            </a:r>
            <a:r>
              <a:rPr lang="en-US" sz="2000" dirty="0"/>
              <a:t> </a:t>
            </a:r>
            <a:r>
              <a:rPr lang="en-US" sz="2000" dirty="0" err="1"/>
              <a:t>nhất</a:t>
            </a:r>
            <a:r>
              <a:rPr lang="en-US" sz="2000" dirty="0"/>
              <a:t>. </a:t>
            </a:r>
          </a:p>
          <a:p>
            <a:pPr lvl="0"/>
            <a:r>
              <a:rPr lang="en-US" sz="2000" dirty="0" err="1"/>
              <a:t>Các</a:t>
            </a:r>
            <a:r>
              <a:rPr lang="en-US" sz="2000" dirty="0"/>
              <a:t> camera </a:t>
            </a:r>
            <a:r>
              <a:rPr lang="en-US" sz="2000" dirty="0" err="1"/>
              <a:t>nằm</a:t>
            </a:r>
            <a:r>
              <a:rPr lang="en-US" sz="2000" dirty="0"/>
              <a:t> </a:t>
            </a:r>
            <a:r>
              <a:rPr lang="en-US" sz="2000" dirty="0" err="1"/>
              <a:t>bên</a:t>
            </a:r>
            <a:r>
              <a:rPr lang="en-US" sz="2000" dirty="0"/>
              <a:t> </a:t>
            </a:r>
            <a:r>
              <a:rPr lang="en-US" sz="2000" dirty="0" err="1"/>
              <a:t>phải</a:t>
            </a:r>
            <a:r>
              <a:rPr lang="en-US" sz="2000" dirty="0"/>
              <a:t> </a:t>
            </a:r>
            <a:r>
              <a:rPr lang="en-US" sz="2000" dirty="0" err="1"/>
              <a:t>và</a:t>
            </a:r>
            <a:r>
              <a:rPr lang="en-US" sz="2000" dirty="0"/>
              <a:t> </a:t>
            </a:r>
            <a:r>
              <a:rPr lang="en-US" sz="2000" dirty="0" err="1"/>
              <a:t>bên</a:t>
            </a:r>
            <a:r>
              <a:rPr lang="en-US" sz="2000" dirty="0"/>
              <a:t> </a:t>
            </a:r>
            <a:r>
              <a:rPr lang="en-US" sz="2000" dirty="0" err="1"/>
              <a:t>trái</a:t>
            </a:r>
            <a:r>
              <a:rPr lang="en-US" sz="2000" dirty="0"/>
              <a:t> ở </a:t>
            </a:r>
            <a:r>
              <a:rPr lang="en-US" sz="2000" dirty="0" err="1"/>
              <a:t>phía</a:t>
            </a:r>
            <a:r>
              <a:rPr lang="en-US" sz="2000" dirty="0"/>
              <a:t> </a:t>
            </a:r>
            <a:r>
              <a:rPr lang="en-US" sz="2000" dirty="0" err="1"/>
              <a:t>trước</a:t>
            </a:r>
            <a:r>
              <a:rPr lang="en-US" sz="2000" dirty="0"/>
              <a:t> </a:t>
            </a:r>
            <a:r>
              <a:rPr lang="en-US" sz="2000" dirty="0" err="1"/>
              <a:t>tạo</a:t>
            </a:r>
            <a:r>
              <a:rPr lang="en-US" sz="2000" dirty="0"/>
              <a:t> </a:t>
            </a:r>
            <a:r>
              <a:rPr lang="en-US" sz="2000" dirty="0" err="1"/>
              <a:t>thành</a:t>
            </a:r>
            <a:r>
              <a:rPr lang="en-US" sz="2000" dirty="0"/>
              <a:t> </a:t>
            </a:r>
            <a:r>
              <a:rPr lang="en-US" sz="2000" dirty="0" err="1"/>
              <a:t>hệ</a:t>
            </a:r>
            <a:r>
              <a:rPr lang="en-US" sz="2000" dirty="0"/>
              <a:t> </a:t>
            </a:r>
            <a:r>
              <a:rPr lang="en-US" sz="2000" dirty="0" err="1"/>
              <a:t>thống</a:t>
            </a:r>
            <a:r>
              <a:rPr lang="en-US" sz="2000" dirty="0"/>
              <a:t> camera stereo, </a:t>
            </a:r>
            <a:r>
              <a:rPr lang="en-US" sz="2000" dirty="0" err="1"/>
              <a:t>giúp</a:t>
            </a:r>
            <a:r>
              <a:rPr lang="en-US" sz="2000" dirty="0"/>
              <a:t> </a:t>
            </a:r>
            <a:r>
              <a:rPr lang="en-US" sz="2000" dirty="0" err="1"/>
              <a:t>chiếc</a:t>
            </a:r>
            <a:r>
              <a:rPr lang="en-US" sz="2000" dirty="0"/>
              <a:t> </a:t>
            </a:r>
            <a:r>
              <a:rPr lang="en-US" sz="2000" dirty="0" err="1"/>
              <a:t>xe</a:t>
            </a:r>
            <a:r>
              <a:rPr lang="en-US" sz="2000" dirty="0"/>
              <a:t> </a:t>
            </a:r>
            <a:r>
              <a:rPr lang="en-US" sz="2000" dirty="0" err="1"/>
              <a:t>xác</a:t>
            </a:r>
            <a:r>
              <a:rPr lang="en-US" sz="2000" dirty="0"/>
              <a:t> </a:t>
            </a:r>
            <a:r>
              <a:rPr lang="en-US" sz="2000" dirty="0" err="1"/>
              <a:t>định</a:t>
            </a:r>
            <a:r>
              <a:rPr lang="en-US" sz="2000" dirty="0"/>
              <a:t> </a:t>
            </a:r>
            <a:r>
              <a:rPr lang="en-US" sz="2000" dirty="0" err="1"/>
              <a:t>thông</a:t>
            </a:r>
            <a:r>
              <a:rPr lang="en-US" sz="2000" dirty="0"/>
              <a:t> tin </a:t>
            </a:r>
            <a:r>
              <a:rPr lang="en-US" sz="2000" dirty="0" err="1"/>
              <a:t>độ</a:t>
            </a:r>
            <a:r>
              <a:rPr lang="en-US" sz="2000" dirty="0"/>
              <a:t> </a:t>
            </a:r>
            <a:r>
              <a:rPr lang="en-US" sz="2000" dirty="0" err="1"/>
              <a:t>sâu</a:t>
            </a:r>
            <a:r>
              <a:rPr lang="en-US" sz="2000" dirty="0"/>
              <a:t> </a:t>
            </a:r>
            <a:r>
              <a:rPr lang="en-US" sz="2000" dirty="0" err="1"/>
              <a:t>bằng</a:t>
            </a:r>
            <a:r>
              <a:rPr lang="en-US" sz="2000" dirty="0"/>
              <a:t> </a:t>
            </a:r>
            <a:r>
              <a:rPr lang="en-US" sz="2000" dirty="0" err="1"/>
              <a:t>hình</a:t>
            </a:r>
            <a:r>
              <a:rPr lang="en-US" sz="2000" dirty="0"/>
              <a:t> </a:t>
            </a:r>
            <a:r>
              <a:rPr lang="en-US" sz="2000" dirty="0" err="1"/>
              <a:t>ảnh</a:t>
            </a:r>
            <a:r>
              <a:rPr lang="en-US" sz="2000" dirty="0"/>
              <a:t>. Sau </a:t>
            </a:r>
            <a:r>
              <a:rPr lang="en-US" sz="2000" dirty="0" err="1"/>
              <a:t>đó</a:t>
            </a:r>
            <a:r>
              <a:rPr lang="en-US" sz="2000" dirty="0"/>
              <a:t>, </a:t>
            </a:r>
            <a:r>
              <a:rPr lang="en-US" sz="2000" dirty="0" err="1"/>
              <a:t>xe</a:t>
            </a:r>
            <a:r>
              <a:rPr lang="en-US" sz="2000" dirty="0"/>
              <a:t> </a:t>
            </a:r>
            <a:r>
              <a:rPr lang="en-US" sz="2000" dirty="0" err="1"/>
              <a:t>dựa</a:t>
            </a:r>
            <a:r>
              <a:rPr lang="en-US" sz="2000" dirty="0"/>
              <a:t> </a:t>
            </a:r>
            <a:r>
              <a:rPr lang="en-US" sz="2000" dirty="0" err="1"/>
              <a:t>vào</a:t>
            </a:r>
            <a:r>
              <a:rPr lang="en-US" sz="2000" dirty="0"/>
              <a:t> </a:t>
            </a:r>
            <a:r>
              <a:rPr lang="en-US" sz="2000" dirty="0" err="1"/>
              <a:t>thông</a:t>
            </a:r>
            <a:r>
              <a:rPr lang="en-US" sz="2000" dirty="0"/>
              <a:t> tin </a:t>
            </a:r>
            <a:r>
              <a:rPr lang="en-US" sz="2000" dirty="0" err="1"/>
              <a:t>này</a:t>
            </a:r>
            <a:r>
              <a:rPr lang="en-US" sz="2000" dirty="0"/>
              <a:t> </a:t>
            </a:r>
            <a:r>
              <a:rPr lang="en-US" sz="2000" dirty="0" err="1"/>
              <a:t>để</a:t>
            </a:r>
            <a:r>
              <a:rPr lang="en-US" sz="2000" dirty="0"/>
              <a:t> </a:t>
            </a:r>
            <a:r>
              <a:rPr lang="en-US" sz="2000" dirty="0" err="1"/>
              <a:t>cảm</a:t>
            </a:r>
            <a:r>
              <a:rPr lang="en-US" sz="2000" dirty="0"/>
              <a:t> </a:t>
            </a:r>
            <a:r>
              <a:rPr lang="en-US" sz="2000" dirty="0" err="1"/>
              <a:t>nhận</a:t>
            </a:r>
            <a:r>
              <a:rPr lang="en-US" sz="2000" dirty="0"/>
              <a:t> </a:t>
            </a:r>
            <a:r>
              <a:rPr lang="en-US" sz="2000" dirty="0" err="1"/>
              <a:t>và</a:t>
            </a:r>
            <a:r>
              <a:rPr lang="en-US" sz="2000" dirty="0"/>
              <a:t> </a:t>
            </a:r>
            <a:r>
              <a:rPr lang="en-US" sz="2000" dirty="0" err="1"/>
              <a:t>tránh</a:t>
            </a:r>
            <a:r>
              <a:rPr lang="en-US" sz="2000" dirty="0"/>
              <a:t> </a:t>
            </a:r>
            <a:r>
              <a:rPr lang="en-US" sz="2000" dirty="0" err="1"/>
              <a:t>các</a:t>
            </a:r>
            <a:r>
              <a:rPr lang="en-US" sz="2000" dirty="0"/>
              <a:t> </a:t>
            </a:r>
            <a:r>
              <a:rPr lang="en-US" sz="2000" dirty="0" err="1"/>
              <a:t>chướng</a:t>
            </a:r>
            <a:r>
              <a:rPr lang="en-US" sz="2000" dirty="0"/>
              <a:t> </a:t>
            </a:r>
            <a:r>
              <a:rPr lang="en-US" sz="2000" dirty="0" err="1"/>
              <a:t>ngại</a:t>
            </a:r>
            <a:r>
              <a:rPr lang="en-US" sz="2000" dirty="0"/>
              <a:t> </a:t>
            </a:r>
            <a:r>
              <a:rPr lang="en-US" sz="2000" dirty="0" err="1"/>
              <a:t>vật</a:t>
            </a:r>
            <a:r>
              <a:rPr lang="en-US" sz="2000" dirty="0"/>
              <a:t> </a:t>
            </a:r>
            <a:r>
              <a:rPr lang="en-US" sz="2000" dirty="0" err="1"/>
              <a:t>xuất</a:t>
            </a:r>
            <a:r>
              <a:rPr lang="en-US" sz="2000" dirty="0"/>
              <a:t> </a:t>
            </a:r>
            <a:r>
              <a:rPr lang="en-US" sz="2000" dirty="0" err="1"/>
              <a:t>hiện</a:t>
            </a:r>
            <a:r>
              <a:rPr lang="en-US" sz="2000" dirty="0"/>
              <a:t> </a:t>
            </a:r>
            <a:r>
              <a:rPr lang="en-US" sz="2000" dirty="0" err="1"/>
              <a:t>trên</a:t>
            </a:r>
            <a:r>
              <a:rPr lang="en-US" sz="2000" dirty="0"/>
              <a:t> </a:t>
            </a:r>
            <a:r>
              <a:rPr lang="en-US" sz="2000" dirty="0" err="1"/>
              <a:t>đường</a:t>
            </a:r>
            <a:r>
              <a:rPr lang="en-US" sz="2000" dirty="0"/>
              <a:t> </a:t>
            </a:r>
            <a:r>
              <a:rPr lang="en-US" sz="2000" dirty="0" err="1"/>
              <a:t>đua</a:t>
            </a:r>
            <a:r>
              <a:rPr lang="en-US" sz="2000" dirty="0"/>
              <a:t>. </a:t>
            </a:r>
          </a:p>
          <a:p>
            <a:pPr lvl="0"/>
            <a:r>
              <a:rPr lang="en-US" sz="2000" dirty="0" err="1"/>
              <a:t>Cảm</a:t>
            </a:r>
            <a:r>
              <a:rPr lang="en-US" sz="2000" dirty="0"/>
              <a:t> </a:t>
            </a:r>
            <a:r>
              <a:rPr lang="en-US" sz="2000" dirty="0" err="1"/>
              <a:t>biến</a:t>
            </a:r>
            <a:r>
              <a:rPr lang="en-US" sz="2000" dirty="0"/>
              <a:t> LiDAR </a:t>
            </a:r>
            <a:r>
              <a:rPr lang="en-US" sz="2000" dirty="0" err="1"/>
              <a:t>nằm</a:t>
            </a:r>
            <a:r>
              <a:rPr lang="en-US" sz="2000" dirty="0"/>
              <a:t> ở </a:t>
            </a:r>
            <a:r>
              <a:rPr lang="en-US" sz="2000" dirty="0" err="1"/>
              <a:t>phía</a:t>
            </a:r>
            <a:r>
              <a:rPr lang="en-US" sz="2000" dirty="0"/>
              <a:t> </a:t>
            </a:r>
            <a:r>
              <a:rPr lang="en-US" sz="2000" dirty="0" err="1"/>
              <a:t>sau</a:t>
            </a:r>
            <a:r>
              <a:rPr lang="en-US" sz="2000" dirty="0"/>
              <a:t>, </a:t>
            </a:r>
            <a:r>
              <a:rPr lang="en-US" sz="2000" dirty="0" err="1"/>
              <a:t>giúp</a:t>
            </a:r>
            <a:r>
              <a:rPr lang="en-US" sz="2000" dirty="0"/>
              <a:t> </a:t>
            </a:r>
            <a:r>
              <a:rPr lang="en-US" sz="2000" dirty="0" err="1"/>
              <a:t>phát</a:t>
            </a:r>
            <a:r>
              <a:rPr lang="en-US" sz="2000" dirty="0"/>
              <a:t> </a:t>
            </a:r>
            <a:r>
              <a:rPr lang="en-US" sz="2000" dirty="0" err="1"/>
              <a:t>hiện</a:t>
            </a:r>
            <a:r>
              <a:rPr lang="en-US" sz="2000" dirty="0"/>
              <a:t> </a:t>
            </a:r>
            <a:r>
              <a:rPr lang="en-US" sz="2000" dirty="0" err="1"/>
              <a:t>các</a:t>
            </a:r>
            <a:r>
              <a:rPr lang="en-US" sz="2000" dirty="0"/>
              <a:t> </a:t>
            </a:r>
            <a:r>
              <a:rPr lang="en-US" sz="2000" dirty="0" err="1"/>
              <a:t>chướng</a:t>
            </a:r>
            <a:r>
              <a:rPr lang="en-US" sz="2000" dirty="0"/>
              <a:t> </a:t>
            </a:r>
            <a:r>
              <a:rPr lang="en-US" sz="2000" dirty="0" err="1"/>
              <a:t>ngại</a:t>
            </a:r>
            <a:r>
              <a:rPr lang="en-US" sz="2000" dirty="0"/>
              <a:t> </a:t>
            </a:r>
            <a:r>
              <a:rPr lang="en-US" sz="2000" dirty="0" err="1"/>
              <a:t>vật</a:t>
            </a:r>
            <a:r>
              <a:rPr lang="en-US" sz="2000" dirty="0"/>
              <a:t> </a:t>
            </a:r>
            <a:r>
              <a:rPr lang="en-US" sz="2000" dirty="0" err="1"/>
              <a:t>phía</a:t>
            </a:r>
            <a:r>
              <a:rPr lang="en-US" sz="2000" dirty="0"/>
              <a:t> </a:t>
            </a:r>
            <a:r>
              <a:rPr lang="en-US" sz="2000" dirty="0" err="1"/>
              <a:t>sau</a:t>
            </a:r>
            <a:r>
              <a:rPr lang="en-US" sz="2000" dirty="0"/>
              <a:t> </a:t>
            </a:r>
            <a:r>
              <a:rPr lang="en-US" sz="2000" dirty="0" err="1"/>
              <a:t>và</a:t>
            </a:r>
            <a:r>
              <a:rPr lang="en-US" sz="2000" dirty="0"/>
              <a:t> </a:t>
            </a:r>
            <a:r>
              <a:rPr lang="en-US" sz="2000" dirty="0" err="1"/>
              <a:t>bên</a:t>
            </a:r>
            <a:r>
              <a:rPr lang="en-US" sz="2000" dirty="0"/>
              <a:t> </a:t>
            </a:r>
            <a:r>
              <a:rPr lang="en-US" sz="2000" dirty="0" err="1"/>
              <a:t>cạnh</a:t>
            </a:r>
            <a:r>
              <a:rPr lang="en-US" sz="2000" dirty="0"/>
              <a:t> </a:t>
            </a:r>
            <a:r>
              <a:rPr lang="en-US" sz="2000" dirty="0" err="1"/>
              <a:t>xe</a:t>
            </a:r>
            <a:r>
              <a:rPr lang="en-US" sz="2000" dirty="0"/>
              <a:t>.</a:t>
            </a:r>
          </a:p>
        </p:txBody>
      </p:sp>
      <p:sp>
        <p:nvSpPr>
          <p:cNvPr id="401" name="Google Shape;401;p18"/>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11</a:t>
            </a:fld>
            <a:endParaRPr ker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3657600" y="507000"/>
            <a:ext cx="7190509" cy="860400"/>
          </a:xfrm>
          <a:prstGeom prst="rect">
            <a:avLst/>
          </a:prstGeom>
        </p:spPr>
        <p:txBody>
          <a:bodyPr spcFirstLastPara="1" wrap="square" lIns="121900" tIns="121900" rIns="121900" bIns="121900" anchor="ctr" anchorCtr="0">
            <a:noAutofit/>
          </a:bodyPr>
          <a:lstStyle/>
          <a:p>
            <a:pPr algn="ctr"/>
            <a:r>
              <a:rPr lang="en-US" b="1" dirty="0" err="1"/>
              <a:t>Học</a:t>
            </a:r>
            <a:r>
              <a:rPr lang="en-US" b="1" dirty="0"/>
              <a:t> </a:t>
            </a:r>
            <a:r>
              <a:rPr lang="en-US" b="1" dirty="0" err="1"/>
              <a:t>Tăng</a:t>
            </a:r>
            <a:r>
              <a:rPr lang="en-US" b="1" dirty="0"/>
              <a:t> </a:t>
            </a:r>
            <a:r>
              <a:rPr lang="en-US" b="1" dirty="0" err="1"/>
              <a:t>Cường</a:t>
            </a:r>
            <a:r>
              <a:rPr lang="en-US" b="1" dirty="0"/>
              <a:t> </a:t>
            </a:r>
            <a:r>
              <a:rPr lang="en-US" b="1" dirty="0" err="1"/>
              <a:t>Reinforcement</a:t>
            </a:r>
            <a:r>
              <a:rPr lang="en-US" b="1" dirty="0"/>
              <a:t> Learning (RL)</a:t>
            </a:r>
            <a:endParaRPr dirty="0"/>
          </a:p>
        </p:txBody>
      </p:sp>
      <p:sp>
        <p:nvSpPr>
          <p:cNvPr id="416" name="Google Shape;416;p20"/>
          <p:cNvSpPr txBox="1">
            <a:spLocks noGrp="1"/>
          </p:cNvSpPr>
          <p:nvPr>
            <p:ph type="body" idx="4294967295"/>
          </p:nvPr>
        </p:nvSpPr>
        <p:spPr>
          <a:xfrm>
            <a:off x="5326965" y="1989282"/>
            <a:ext cx="6615653" cy="1625600"/>
          </a:xfrm>
          <a:prstGeom prst="rect">
            <a:avLst/>
          </a:prstGeom>
        </p:spPr>
        <p:txBody>
          <a:bodyPr spcFirstLastPara="1" wrap="square" lIns="121900" tIns="121900" rIns="121900" bIns="121900" anchor="t" anchorCtr="0">
            <a:noAutofit/>
          </a:bodyPr>
          <a:lstStyle/>
          <a:p>
            <a:pPr marL="0" indent="0">
              <a:spcBef>
                <a:spcPts val="800"/>
              </a:spcBef>
              <a:buNone/>
            </a:pPr>
            <a:r>
              <a:rPr lang="en-US" dirty="0" err="1"/>
              <a:t>Reinforcement</a:t>
            </a:r>
            <a:r>
              <a:rPr lang="en-US" dirty="0"/>
              <a:t> Learning </a:t>
            </a:r>
            <a:r>
              <a:rPr lang="en-US" dirty="0" err="1"/>
              <a:t>là</a:t>
            </a:r>
            <a:r>
              <a:rPr lang="en-US" dirty="0"/>
              <a:t> </a:t>
            </a:r>
            <a:r>
              <a:rPr lang="en-US" dirty="0" err="1"/>
              <a:t>một</a:t>
            </a:r>
            <a:r>
              <a:rPr lang="en-US" dirty="0"/>
              <a:t> </a:t>
            </a:r>
            <a:r>
              <a:rPr lang="en-US" dirty="0" err="1"/>
              <a:t>kỹ</a:t>
            </a:r>
            <a:r>
              <a:rPr lang="en-US" dirty="0"/>
              <a:t> </a:t>
            </a:r>
            <a:r>
              <a:rPr lang="en-US" dirty="0" err="1"/>
              <a:t>thuật</a:t>
            </a:r>
            <a:r>
              <a:rPr lang="en-US" dirty="0"/>
              <a:t> </a:t>
            </a:r>
            <a:r>
              <a:rPr lang="en-US" dirty="0" err="1"/>
              <a:t>Học</a:t>
            </a:r>
            <a:r>
              <a:rPr lang="en-US" dirty="0"/>
              <a:t> </a:t>
            </a:r>
            <a:r>
              <a:rPr lang="en-US" dirty="0" err="1"/>
              <a:t>máy</a:t>
            </a:r>
            <a:r>
              <a:rPr lang="en-US" dirty="0"/>
              <a:t> </a:t>
            </a:r>
            <a:r>
              <a:rPr lang="en-US" dirty="0" err="1"/>
              <a:t>dựa</a:t>
            </a:r>
            <a:r>
              <a:rPr lang="en-US" dirty="0"/>
              <a:t> </a:t>
            </a:r>
            <a:r>
              <a:rPr lang="en-US" dirty="0" err="1"/>
              <a:t>trên</a:t>
            </a:r>
            <a:r>
              <a:rPr lang="en-US" dirty="0"/>
              <a:t> </a:t>
            </a:r>
            <a:r>
              <a:rPr lang="en-US" dirty="0" err="1"/>
              <a:t>phản</a:t>
            </a:r>
            <a:r>
              <a:rPr lang="en-US" dirty="0"/>
              <a:t> </a:t>
            </a:r>
            <a:r>
              <a:rPr lang="en-US" dirty="0" err="1"/>
              <a:t>hồi</a:t>
            </a:r>
            <a:r>
              <a:rPr lang="en-US" dirty="0"/>
              <a:t>, </a:t>
            </a:r>
            <a:r>
              <a:rPr lang="en-US" dirty="0" err="1"/>
              <a:t>trong</a:t>
            </a:r>
            <a:r>
              <a:rPr lang="en-US" dirty="0"/>
              <a:t> </a:t>
            </a:r>
            <a:r>
              <a:rPr lang="en-US" dirty="0" err="1"/>
              <a:t>đó</a:t>
            </a:r>
            <a:r>
              <a:rPr lang="en-US" dirty="0"/>
              <a:t> </a:t>
            </a:r>
            <a:r>
              <a:rPr lang="en-US" dirty="0" err="1"/>
              <a:t>tác</a:t>
            </a:r>
            <a:r>
              <a:rPr lang="en-US" dirty="0"/>
              <a:t> </a:t>
            </a:r>
            <a:r>
              <a:rPr lang="en-US" dirty="0" err="1"/>
              <a:t>nhân</a:t>
            </a:r>
            <a:r>
              <a:rPr lang="en-US" dirty="0"/>
              <a:t> </a:t>
            </a:r>
            <a:r>
              <a:rPr lang="en-US" dirty="0" err="1"/>
              <a:t>học</a:t>
            </a:r>
            <a:r>
              <a:rPr lang="en-US" dirty="0"/>
              <a:t> </a:t>
            </a:r>
            <a:r>
              <a:rPr lang="en-US" dirty="0" err="1"/>
              <a:t>cách</a:t>
            </a:r>
            <a:r>
              <a:rPr lang="en-US" dirty="0"/>
              <a:t> </a:t>
            </a:r>
            <a:r>
              <a:rPr lang="en-US" dirty="0" err="1"/>
              <a:t>cư</a:t>
            </a:r>
            <a:r>
              <a:rPr lang="en-US" dirty="0"/>
              <a:t> </a:t>
            </a:r>
            <a:r>
              <a:rPr lang="en-US" dirty="0" err="1"/>
              <a:t>xử</a:t>
            </a:r>
            <a:r>
              <a:rPr lang="en-US" dirty="0"/>
              <a:t> </a:t>
            </a:r>
            <a:r>
              <a:rPr lang="en-US" dirty="0" err="1"/>
              <a:t>trong</a:t>
            </a:r>
            <a:r>
              <a:rPr lang="en-US" dirty="0"/>
              <a:t> </a:t>
            </a:r>
            <a:r>
              <a:rPr lang="en-US" dirty="0" err="1"/>
              <a:t>môi</a:t>
            </a:r>
            <a:r>
              <a:rPr lang="en-US" dirty="0"/>
              <a:t> </a:t>
            </a:r>
            <a:r>
              <a:rPr lang="en-US" dirty="0" err="1"/>
              <a:t>trường</a:t>
            </a:r>
            <a:r>
              <a:rPr lang="en-US" dirty="0"/>
              <a:t> </a:t>
            </a:r>
            <a:r>
              <a:rPr lang="en-US" dirty="0" err="1"/>
              <a:t>bằng</a:t>
            </a:r>
            <a:r>
              <a:rPr lang="en-US" dirty="0"/>
              <a:t> </a:t>
            </a:r>
            <a:r>
              <a:rPr lang="en-US" dirty="0" err="1"/>
              <a:t>cách</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và</a:t>
            </a:r>
            <a:r>
              <a:rPr lang="en-US" dirty="0"/>
              <a:t> </a:t>
            </a:r>
            <a:r>
              <a:rPr lang="en-US" dirty="0" err="1"/>
              <a:t>xem</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các</a:t>
            </a:r>
            <a:r>
              <a:rPr lang="en-US" dirty="0"/>
              <a:t> </a:t>
            </a:r>
            <a:r>
              <a:rPr lang="en-US" dirty="0" err="1"/>
              <a:t>hành</a:t>
            </a:r>
            <a:r>
              <a:rPr lang="en-US" dirty="0"/>
              <a:t> </a:t>
            </a:r>
            <a:r>
              <a:rPr lang="en-US" dirty="0" err="1"/>
              <a:t>động</a:t>
            </a:r>
            <a:r>
              <a:rPr lang="en-US" dirty="0"/>
              <a:t>. </a:t>
            </a:r>
          </a:p>
          <a:p>
            <a:pPr marL="0" indent="0">
              <a:spcBef>
                <a:spcPts val="800"/>
              </a:spcBef>
              <a:buNone/>
            </a:pPr>
            <a:r>
              <a:rPr lang="en-US" dirty="0" err="1"/>
              <a:t>Đối</a:t>
            </a:r>
            <a:r>
              <a:rPr lang="en-US" dirty="0"/>
              <a:t> </a:t>
            </a:r>
            <a:r>
              <a:rPr lang="en-US" dirty="0" err="1"/>
              <a:t>với</a:t>
            </a:r>
            <a:r>
              <a:rPr lang="en-US" dirty="0"/>
              <a:t> </a:t>
            </a:r>
            <a:r>
              <a:rPr lang="en-US" dirty="0" err="1"/>
              <a:t>mỗi</a:t>
            </a:r>
            <a:r>
              <a:rPr lang="en-US" dirty="0"/>
              <a:t> </a:t>
            </a:r>
            <a:r>
              <a:rPr lang="en-US" dirty="0" err="1"/>
              <a:t>hành</a:t>
            </a:r>
            <a:r>
              <a:rPr lang="en-US" dirty="0"/>
              <a:t> </a:t>
            </a:r>
            <a:r>
              <a:rPr lang="en-US" dirty="0" err="1"/>
              <a:t>động</a:t>
            </a:r>
            <a:r>
              <a:rPr lang="en-US" dirty="0"/>
              <a:t> </a:t>
            </a:r>
            <a:r>
              <a:rPr lang="en-US" dirty="0" err="1"/>
              <a:t>tốt</a:t>
            </a:r>
            <a:r>
              <a:rPr lang="en-US" dirty="0"/>
              <a:t>, </a:t>
            </a:r>
            <a:r>
              <a:rPr lang="en-US" dirty="0" err="1"/>
              <a:t>người</a:t>
            </a:r>
            <a:r>
              <a:rPr lang="en-US" dirty="0"/>
              <a:t> </a:t>
            </a:r>
            <a:r>
              <a:rPr lang="en-US" dirty="0" err="1"/>
              <a:t>đại</a:t>
            </a:r>
            <a:r>
              <a:rPr lang="en-US" dirty="0"/>
              <a:t> </a:t>
            </a:r>
            <a:r>
              <a:rPr lang="en-US" dirty="0" err="1"/>
              <a:t>diện</a:t>
            </a:r>
            <a:r>
              <a:rPr lang="en-US" dirty="0"/>
              <a:t> </a:t>
            </a:r>
            <a:r>
              <a:rPr lang="en-US" dirty="0" err="1"/>
              <a:t>nhận</a:t>
            </a:r>
            <a:r>
              <a:rPr lang="en-US" dirty="0"/>
              <a:t> </a:t>
            </a:r>
            <a:r>
              <a:rPr lang="en-US" dirty="0" err="1"/>
              <a:t>được</a:t>
            </a:r>
            <a:r>
              <a:rPr lang="en-US" dirty="0"/>
              <a:t> </a:t>
            </a:r>
            <a:r>
              <a:rPr lang="en-US" dirty="0" err="1"/>
              <a:t>phản</a:t>
            </a:r>
            <a:r>
              <a:rPr lang="en-US" dirty="0"/>
              <a:t> </a:t>
            </a:r>
            <a:r>
              <a:rPr lang="en-US" dirty="0" err="1"/>
              <a:t>hồi</a:t>
            </a:r>
            <a:r>
              <a:rPr lang="en-US" dirty="0"/>
              <a:t> </a:t>
            </a:r>
            <a:r>
              <a:rPr lang="en-US" dirty="0" err="1"/>
              <a:t>tích</a:t>
            </a:r>
            <a:r>
              <a:rPr lang="en-US" dirty="0"/>
              <a:t> </a:t>
            </a:r>
            <a:r>
              <a:rPr lang="en-US" dirty="0" err="1"/>
              <a:t>cực</a:t>
            </a:r>
            <a:r>
              <a:rPr lang="en-US" dirty="0"/>
              <a:t> </a:t>
            </a:r>
            <a:r>
              <a:rPr lang="en-US" dirty="0" err="1"/>
              <a:t>và</a:t>
            </a:r>
            <a:r>
              <a:rPr lang="en-US" dirty="0"/>
              <a:t> </a:t>
            </a:r>
            <a:r>
              <a:rPr lang="en-US" dirty="0" err="1"/>
              <a:t>đối</a:t>
            </a:r>
            <a:r>
              <a:rPr lang="en-US" dirty="0"/>
              <a:t> </a:t>
            </a:r>
            <a:r>
              <a:rPr lang="en-US" dirty="0" err="1"/>
              <a:t>với</a:t>
            </a:r>
            <a:r>
              <a:rPr lang="en-US" dirty="0"/>
              <a:t> </a:t>
            </a:r>
            <a:r>
              <a:rPr lang="en-US" dirty="0" err="1"/>
              <a:t>mỗi</a:t>
            </a:r>
            <a:r>
              <a:rPr lang="en-US" dirty="0"/>
              <a:t> </a:t>
            </a:r>
            <a:r>
              <a:rPr lang="en-US" dirty="0" err="1"/>
              <a:t>hành</a:t>
            </a:r>
            <a:r>
              <a:rPr lang="en-US" dirty="0"/>
              <a:t> </a:t>
            </a:r>
            <a:r>
              <a:rPr lang="en-US" dirty="0" err="1"/>
              <a:t>động</a:t>
            </a:r>
            <a:r>
              <a:rPr lang="en-US" dirty="0"/>
              <a:t> </a:t>
            </a:r>
            <a:r>
              <a:rPr lang="en-US" dirty="0" err="1"/>
              <a:t>xấu</a:t>
            </a:r>
            <a:r>
              <a:rPr lang="en-US" dirty="0"/>
              <a:t>, </a:t>
            </a:r>
            <a:r>
              <a:rPr lang="en-US" dirty="0" err="1"/>
              <a:t>người</a:t>
            </a:r>
            <a:r>
              <a:rPr lang="en-US" dirty="0"/>
              <a:t> </a:t>
            </a:r>
            <a:r>
              <a:rPr lang="en-US" dirty="0" err="1"/>
              <a:t>đại</a:t>
            </a:r>
            <a:r>
              <a:rPr lang="en-US" dirty="0"/>
              <a:t> </a:t>
            </a:r>
            <a:r>
              <a:rPr lang="en-US" dirty="0" err="1"/>
              <a:t>diện</a:t>
            </a:r>
            <a:r>
              <a:rPr lang="en-US" dirty="0"/>
              <a:t> </a:t>
            </a:r>
            <a:r>
              <a:rPr lang="en-US" dirty="0" err="1"/>
              <a:t>nhận</a:t>
            </a:r>
            <a:r>
              <a:rPr lang="en-US" dirty="0"/>
              <a:t> </a:t>
            </a:r>
            <a:r>
              <a:rPr lang="en-US" dirty="0" err="1"/>
              <a:t>được</a:t>
            </a:r>
            <a:r>
              <a:rPr lang="en-US" dirty="0"/>
              <a:t> </a:t>
            </a:r>
            <a:r>
              <a:rPr lang="en-US" dirty="0" err="1"/>
              <a:t>phản</a:t>
            </a:r>
            <a:r>
              <a:rPr lang="en-US" dirty="0"/>
              <a:t> </a:t>
            </a:r>
            <a:r>
              <a:rPr lang="en-US" dirty="0" err="1"/>
              <a:t>hồi</a:t>
            </a:r>
            <a:r>
              <a:rPr lang="en-US" dirty="0"/>
              <a:t> </a:t>
            </a:r>
            <a:r>
              <a:rPr lang="en-US" dirty="0" err="1"/>
              <a:t>tiêu</a:t>
            </a:r>
            <a:r>
              <a:rPr lang="en-US" dirty="0"/>
              <a:t> </a:t>
            </a:r>
            <a:r>
              <a:rPr lang="en-US" dirty="0" err="1"/>
              <a:t>cực</a:t>
            </a:r>
            <a:r>
              <a:rPr lang="en-US" dirty="0"/>
              <a:t> </a:t>
            </a:r>
            <a:r>
              <a:rPr lang="en-US" dirty="0" err="1"/>
              <a:t>hoặc</a:t>
            </a:r>
            <a:r>
              <a:rPr lang="en-US" dirty="0"/>
              <a:t> </a:t>
            </a:r>
            <a:r>
              <a:rPr lang="en-US" dirty="0" err="1"/>
              <a:t>hình</a:t>
            </a:r>
            <a:r>
              <a:rPr lang="en-US" dirty="0"/>
              <a:t> </a:t>
            </a:r>
            <a:r>
              <a:rPr lang="en-US" dirty="0" err="1"/>
              <a:t>phạt giúp</a:t>
            </a:r>
            <a:r>
              <a:rPr lang="en-US" dirty="0"/>
              <a:t> </a:t>
            </a:r>
            <a:r>
              <a:rPr lang="en-US" dirty="0" err="1"/>
              <a:t>học</a:t>
            </a:r>
            <a:r>
              <a:rPr lang="en-US" dirty="0"/>
              <a:t> </a:t>
            </a:r>
            <a:r>
              <a:rPr lang="en-US" dirty="0" err="1"/>
              <a:t>các</a:t>
            </a:r>
            <a:r>
              <a:rPr lang="en-US" dirty="0"/>
              <a:t> </a:t>
            </a:r>
            <a:r>
              <a:rPr lang="en-US" dirty="0" err="1"/>
              <a:t>hành</a:t>
            </a:r>
            <a:r>
              <a:rPr lang="en-US" dirty="0"/>
              <a:t> vi </a:t>
            </a:r>
            <a:r>
              <a:rPr lang="en-US" dirty="0" err="1"/>
              <a:t>rất</a:t>
            </a:r>
            <a:r>
              <a:rPr lang="en-US" dirty="0"/>
              <a:t> </a:t>
            </a:r>
            <a:r>
              <a:rPr lang="en-US" dirty="0" err="1"/>
              <a:t>phức</a:t>
            </a:r>
            <a:r>
              <a:rPr lang="en-US" dirty="0"/>
              <a:t> </a:t>
            </a:r>
            <a:r>
              <a:rPr lang="en-US" dirty="0" err="1"/>
              <a:t>tạp</a:t>
            </a:r>
            <a:r>
              <a:rPr lang="en-US" dirty="0"/>
              <a:t> </a:t>
            </a:r>
            <a:r>
              <a:rPr lang="en-US" dirty="0" err="1"/>
              <a:t>mà</a:t>
            </a:r>
            <a:r>
              <a:rPr lang="en-US" dirty="0"/>
              <a:t> </a:t>
            </a:r>
            <a:r>
              <a:rPr lang="en-US" dirty="0" err="1"/>
              <a:t>không</a:t>
            </a:r>
            <a:r>
              <a:rPr lang="en-US" dirty="0"/>
              <a:t> </a:t>
            </a:r>
            <a:r>
              <a:rPr lang="en-US" dirty="0" err="1"/>
              <a:t>yêu</a:t>
            </a:r>
            <a:r>
              <a:rPr lang="en-US" dirty="0"/>
              <a:t> </a:t>
            </a:r>
            <a:r>
              <a:rPr lang="en-US" dirty="0" err="1"/>
              <a:t>cầu</a:t>
            </a:r>
            <a:r>
              <a:rPr lang="en-US" dirty="0"/>
              <a:t> </a:t>
            </a:r>
            <a:r>
              <a:rPr lang="en-US" dirty="0" err="1"/>
              <a:t>bất</a:t>
            </a:r>
            <a:r>
              <a:rPr lang="en-US" dirty="0"/>
              <a:t> </a:t>
            </a:r>
            <a:r>
              <a:rPr lang="en-US" dirty="0" err="1"/>
              <a:t>kỳ</a:t>
            </a:r>
            <a:r>
              <a:rPr lang="en-US" dirty="0"/>
              <a:t> </a:t>
            </a:r>
            <a:r>
              <a:rPr lang="en-US" dirty="0" err="1"/>
              <a:t>dữ</a:t>
            </a:r>
            <a:r>
              <a:rPr lang="en-US" dirty="0"/>
              <a:t> </a:t>
            </a:r>
            <a:r>
              <a:rPr lang="en-US" dirty="0" err="1"/>
              <a:t>liệu</a:t>
            </a:r>
            <a:r>
              <a:rPr lang="en-US" dirty="0"/>
              <a:t> </a:t>
            </a:r>
            <a:r>
              <a:rPr lang="en-US" dirty="0" err="1"/>
              <a:t>đào</a:t>
            </a:r>
            <a:r>
              <a:rPr lang="en-US" dirty="0"/>
              <a:t> </a:t>
            </a:r>
            <a:r>
              <a:rPr lang="en-US" dirty="0" err="1"/>
              <a:t>tạo</a:t>
            </a:r>
            <a:r>
              <a:rPr lang="en-US" dirty="0"/>
              <a:t> </a:t>
            </a:r>
            <a:r>
              <a:rPr lang="en-US" dirty="0" err="1"/>
              <a:t>được</a:t>
            </a:r>
            <a:r>
              <a:rPr lang="en-US" dirty="0"/>
              <a:t> </a:t>
            </a:r>
            <a:r>
              <a:rPr lang="en-US" dirty="0" err="1"/>
              <a:t>gắn</a:t>
            </a:r>
            <a:r>
              <a:rPr lang="en-US" dirty="0"/>
              <a:t> </a:t>
            </a:r>
            <a:r>
              <a:rPr lang="en-US" dirty="0" err="1"/>
              <a:t>nhãn</a:t>
            </a:r>
            <a:r>
              <a:rPr lang="en-US" dirty="0"/>
              <a:t> </a:t>
            </a:r>
            <a:r>
              <a:rPr lang="en-US" dirty="0" err="1"/>
              <a:t>nào</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đưa</a:t>
            </a:r>
            <a:r>
              <a:rPr lang="en-US" dirty="0"/>
              <a:t> ra </a:t>
            </a:r>
            <a:r>
              <a:rPr lang="en-US" dirty="0" err="1"/>
              <a:t>quyết</a:t>
            </a:r>
            <a:r>
              <a:rPr lang="en-US" dirty="0"/>
              <a:t> </a:t>
            </a:r>
            <a:r>
              <a:rPr lang="en-US" dirty="0" err="1"/>
              <a:t>định</a:t>
            </a:r>
            <a:r>
              <a:rPr lang="en-US" dirty="0"/>
              <a:t> </a:t>
            </a:r>
            <a:r>
              <a:rPr lang="en-US" dirty="0" err="1"/>
              <a:t>ngắn</a:t>
            </a:r>
            <a:r>
              <a:rPr lang="en-US" dirty="0"/>
              <a:t> </a:t>
            </a:r>
            <a:r>
              <a:rPr lang="en-US" dirty="0" err="1"/>
              <a:t>hạn</a:t>
            </a:r>
            <a:r>
              <a:rPr lang="en-US" dirty="0"/>
              <a:t> </a:t>
            </a:r>
            <a:r>
              <a:rPr lang="en-US" dirty="0" err="1"/>
              <a:t>trong</a:t>
            </a:r>
            <a:r>
              <a:rPr lang="en-US" dirty="0"/>
              <a:t> </a:t>
            </a:r>
            <a:r>
              <a:rPr lang="en-US" dirty="0" err="1"/>
              <a:t>khi</a:t>
            </a:r>
            <a:r>
              <a:rPr lang="en-US" dirty="0"/>
              <a:t> </a:t>
            </a:r>
            <a:r>
              <a:rPr lang="en-US" dirty="0" err="1"/>
              <a:t>tối</a:t>
            </a:r>
            <a:r>
              <a:rPr lang="en-US" dirty="0"/>
              <a:t> </a:t>
            </a:r>
            <a:r>
              <a:rPr lang="en-US" dirty="0" err="1"/>
              <a:t>ưu</a:t>
            </a:r>
            <a:r>
              <a:rPr lang="en-US" dirty="0"/>
              <a:t> </a:t>
            </a:r>
            <a:r>
              <a:rPr lang="en-US" dirty="0" err="1"/>
              <a:t>hóa</a:t>
            </a:r>
            <a:r>
              <a:rPr lang="en-US" dirty="0"/>
              <a:t> </a:t>
            </a:r>
            <a:r>
              <a:rPr lang="en-US" dirty="0" err="1"/>
              <a:t>cho</a:t>
            </a:r>
            <a:r>
              <a:rPr lang="en-US" dirty="0"/>
              <a:t> </a:t>
            </a:r>
            <a:r>
              <a:rPr lang="en-US" dirty="0" err="1"/>
              <a:t>mục</a:t>
            </a:r>
            <a:r>
              <a:rPr lang="en-US" dirty="0"/>
              <a:t> </a:t>
            </a:r>
            <a:r>
              <a:rPr lang="en-US" dirty="0" err="1"/>
              <a:t>tiêu</a:t>
            </a:r>
            <a:r>
              <a:rPr lang="en-US" dirty="0"/>
              <a:t> </a:t>
            </a:r>
            <a:r>
              <a:rPr lang="en-US" dirty="0" err="1"/>
              <a:t>dài</a:t>
            </a:r>
            <a:r>
              <a:rPr lang="en-US" dirty="0"/>
              <a:t> </a:t>
            </a:r>
            <a:r>
              <a:rPr lang="en-US" dirty="0" err="1"/>
              <a:t>hạn</a:t>
            </a:r>
            <a:r>
              <a:rPr lang="en-US" dirty="0"/>
              <a:t>. </a:t>
            </a:r>
          </a:p>
          <a:p>
            <a:pPr marL="0" indent="0">
              <a:spcBef>
                <a:spcPts val="800"/>
              </a:spcBef>
              <a:buNone/>
            </a:pPr>
            <a:r>
              <a:rPr lang="en-US" dirty="0"/>
              <a:t>RL </a:t>
            </a:r>
            <a:r>
              <a:rPr lang="en-US" dirty="0" err="1"/>
              <a:t>là</a:t>
            </a:r>
            <a:r>
              <a:rPr lang="en-US" dirty="0"/>
              <a:t> </a:t>
            </a:r>
            <a:r>
              <a:rPr lang="en-US" dirty="0" err="1"/>
              <a:t>một</a:t>
            </a:r>
            <a:r>
              <a:rPr lang="en-US" dirty="0"/>
              <a:t> </a:t>
            </a:r>
            <a:r>
              <a:rPr lang="en-US" dirty="0" err="1"/>
              <a:t>cách</a:t>
            </a:r>
            <a:r>
              <a:rPr lang="en-US" dirty="0"/>
              <a:t> </a:t>
            </a:r>
            <a:r>
              <a:rPr lang="en-US" dirty="0" err="1"/>
              <a:t>tiếp</a:t>
            </a:r>
            <a:r>
              <a:rPr lang="en-US" dirty="0"/>
              <a:t> </a:t>
            </a:r>
            <a:r>
              <a:rPr lang="en-US" dirty="0" err="1"/>
              <a:t>cận</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việc</a:t>
            </a:r>
            <a:r>
              <a:rPr lang="en-US" dirty="0"/>
              <a:t> </a:t>
            </a:r>
            <a:r>
              <a:rPr lang="en-US" dirty="0" err="1"/>
              <a:t>học</a:t>
            </a:r>
            <a:r>
              <a:rPr lang="en-US" dirty="0"/>
              <a:t> </a:t>
            </a:r>
            <a:r>
              <a:rPr lang="en-US" dirty="0" err="1"/>
              <a:t>để</a:t>
            </a:r>
            <a:r>
              <a:rPr lang="en-US" dirty="0"/>
              <a:t> </a:t>
            </a:r>
            <a:r>
              <a:rPr lang="en-US" dirty="0" err="1"/>
              <a:t>hoàn</a:t>
            </a:r>
            <a:r>
              <a:rPr lang="en-US" dirty="0"/>
              <a:t> </a:t>
            </a:r>
            <a:r>
              <a:rPr lang="en-US" dirty="0" err="1"/>
              <a:t>thành</a:t>
            </a:r>
            <a:r>
              <a:rPr lang="en-US" dirty="0"/>
              <a:t> </a:t>
            </a:r>
            <a:r>
              <a:rPr lang="en-US" dirty="0" err="1"/>
              <a:t>mục</a:t>
            </a:r>
            <a:r>
              <a:rPr lang="en-US" dirty="0"/>
              <a:t> </a:t>
            </a:r>
            <a:r>
              <a:rPr lang="en-US" dirty="0" err="1"/>
              <a:t>tiêu</a:t>
            </a:r>
            <a:r>
              <a:rPr lang="en-US" dirty="0"/>
              <a:t> </a:t>
            </a:r>
            <a:r>
              <a:rPr lang="en-US" dirty="0" err="1"/>
              <a:t>bằng</a:t>
            </a:r>
            <a:r>
              <a:rPr lang="en-US" dirty="0"/>
              <a:t> </a:t>
            </a:r>
            <a:r>
              <a:rPr lang="en-US" dirty="0" err="1"/>
              <a:t>việc</a:t>
            </a:r>
            <a:r>
              <a:rPr lang="en-US" dirty="0"/>
              <a:t> </a:t>
            </a:r>
            <a:r>
              <a:rPr lang="en-US" dirty="0" err="1"/>
              <a:t>tương</a:t>
            </a:r>
            <a:r>
              <a:rPr lang="en-US" dirty="0"/>
              <a:t> </a:t>
            </a:r>
            <a:r>
              <a:rPr lang="en-US" dirty="0" err="1"/>
              <a:t>tác</a:t>
            </a:r>
            <a:r>
              <a:rPr lang="en-US" dirty="0"/>
              <a:t> </a:t>
            </a:r>
            <a:r>
              <a:rPr lang="en-US" dirty="0" err="1"/>
              <a:t>trực</a:t>
            </a:r>
            <a:r>
              <a:rPr lang="en-US" dirty="0"/>
              <a:t> </a:t>
            </a:r>
            <a:r>
              <a:rPr lang="en-US" dirty="0" err="1"/>
              <a:t>tiếp</a:t>
            </a:r>
            <a:r>
              <a:rPr lang="en-US" dirty="0"/>
              <a:t> </a:t>
            </a:r>
            <a:r>
              <a:rPr lang="en-US" dirty="0" err="1"/>
              <a:t>với</a:t>
            </a:r>
            <a:r>
              <a:rPr lang="en-US" dirty="0"/>
              <a:t> </a:t>
            </a:r>
            <a:r>
              <a:rPr lang="en-US" dirty="0" err="1"/>
              <a:t>môi</a:t>
            </a:r>
            <a:r>
              <a:rPr lang="en-US" dirty="0"/>
              <a:t> </a:t>
            </a:r>
            <a:r>
              <a:rPr lang="en-US" dirty="0" err="1"/>
              <a:t>trường</a:t>
            </a:r>
            <a:r>
              <a:rPr lang="en-US" dirty="0"/>
              <a:t>.</a:t>
            </a:r>
          </a:p>
        </p:txBody>
      </p:sp>
      <p:pic>
        <p:nvPicPr>
          <p:cNvPr id="417" name="Google Shape;417;p20"/>
          <p:cNvPicPr preferRelativeResize="0"/>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8076" y="1367400"/>
            <a:ext cx="5308889" cy="48016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12</a:t>
            </a:fld>
            <a:endParaRPr ker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3155394" y="290267"/>
            <a:ext cx="6592400" cy="860400"/>
          </a:xfrm>
          <a:prstGeom prst="rect">
            <a:avLst/>
          </a:prstGeom>
        </p:spPr>
        <p:txBody>
          <a:bodyPr spcFirstLastPara="1" wrap="square" lIns="121900" tIns="121900" rIns="121900" bIns="121900" anchor="b" anchorCtr="0">
            <a:noAutofit/>
          </a:bodyPr>
          <a:lstStyle/>
          <a:p>
            <a:pPr algn="ctr"/>
            <a:r>
              <a:rPr lang="en-US" b="1" dirty="0" err="1"/>
              <a:t>Ứng</a:t>
            </a:r>
            <a:r>
              <a:rPr lang="en-US" b="1" dirty="0"/>
              <a:t> </a:t>
            </a:r>
            <a:r>
              <a:rPr lang="en-US" b="1" dirty="0" err="1"/>
              <a:t>Dụng</a:t>
            </a:r>
            <a:r>
              <a:rPr lang="en-US" b="1" dirty="0"/>
              <a:t> </a:t>
            </a:r>
            <a:r>
              <a:rPr lang="en-US" b="1" dirty="0" err="1"/>
              <a:t>Vào</a:t>
            </a:r>
            <a:r>
              <a:rPr lang="en-US" b="1" dirty="0"/>
              <a:t> </a:t>
            </a:r>
            <a:r>
              <a:rPr lang="en-US" b="1" dirty="0" err="1"/>
              <a:t>DeepRacer</a:t>
            </a:r>
            <a:endParaRPr dirty="0"/>
          </a:p>
        </p:txBody>
      </p:sp>
      <p:sp>
        <p:nvSpPr>
          <p:cNvPr id="407" name="Google Shape;407;p19"/>
          <p:cNvSpPr txBox="1">
            <a:spLocks noGrp="1"/>
          </p:cNvSpPr>
          <p:nvPr>
            <p:ph type="body" idx="1"/>
          </p:nvPr>
        </p:nvSpPr>
        <p:spPr>
          <a:xfrm>
            <a:off x="383876" y="1843394"/>
            <a:ext cx="6303818" cy="5417066"/>
          </a:xfrm>
          <a:prstGeom prst="rect">
            <a:avLst/>
          </a:prstGeom>
        </p:spPr>
        <p:txBody>
          <a:bodyPr spcFirstLastPara="1" wrap="square" lIns="121900" tIns="121900" rIns="121900" bIns="121900" anchor="t" anchorCtr="0">
            <a:noAutofit/>
          </a:bodyPr>
          <a:lstStyle/>
          <a:p>
            <a:pPr lvl="0"/>
            <a:r>
              <a:rPr lang="en-US" sz="2500" dirty="0" err="1"/>
              <a:t>Trong</a:t>
            </a:r>
            <a:r>
              <a:rPr lang="en-US" sz="2500" dirty="0"/>
              <a:t> reinforcement learning, </a:t>
            </a:r>
            <a:r>
              <a:rPr lang="en-US" sz="2500" dirty="0" err="1"/>
              <a:t>các</a:t>
            </a:r>
            <a:r>
              <a:rPr lang="en-US" sz="2500" dirty="0"/>
              <a:t> </a:t>
            </a:r>
            <a:r>
              <a:rPr lang="en-US" sz="2500" dirty="0" err="1"/>
              <a:t>mô</a:t>
            </a:r>
            <a:r>
              <a:rPr lang="en-US" sz="2500" dirty="0"/>
              <a:t> </a:t>
            </a:r>
            <a:r>
              <a:rPr lang="en-US" sz="2500" dirty="0" err="1"/>
              <a:t>hình</a:t>
            </a:r>
            <a:r>
              <a:rPr lang="en-US" sz="2500" dirty="0"/>
              <a:t> </a:t>
            </a:r>
            <a:r>
              <a:rPr lang="en-US" sz="2500" dirty="0" err="1"/>
              <a:t>AWSDeepRacer</a:t>
            </a:r>
            <a:r>
              <a:rPr lang="en-US" sz="2500" dirty="0"/>
              <a:t> </a:t>
            </a:r>
            <a:r>
              <a:rPr lang="en-US" sz="2500" dirty="0" err="1"/>
              <a:t>dựa</a:t>
            </a:r>
            <a:r>
              <a:rPr lang="en-US" sz="2500" dirty="0"/>
              <a:t> </a:t>
            </a:r>
            <a:r>
              <a:rPr lang="en-US" sz="2500" dirty="0" err="1"/>
              <a:t>theo</a:t>
            </a:r>
            <a:r>
              <a:rPr lang="en-US" sz="2500" dirty="0"/>
              <a:t> </a:t>
            </a:r>
            <a:r>
              <a:rPr lang="en-US" sz="2500" dirty="0" err="1"/>
              <a:t>mục</a:t>
            </a:r>
            <a:r>
              <a:rPr lang="en-US" sz="2500" dirty="0"/>
              <a:t> </a:t>
            </a:r>
            <a:r>
              <a:rPr lang="en-US" sz="2500" dirty="0" err="1"/>
              <a:t>tiêu</a:t>
            </a:r>
            <a:r>
              <a:rPr lang="en-US" sz="2500" dirty="0"/>
              <a:t> </a:t>
            </a:r>
            <a:r>
              <a:rPr lang="en-US" sz="2500" dirty="0" err="1"/>
              <a:t>được</a:t>
            </a:r>
            <a:r>
              <a:rPr lang="en-US" sz="2500" dirty="0"/>
              <a:t> </a:t>
            </a:r>
            <a:r>
              <a:rPr lang="en-US" sz="2500" dirty="0" err="1"/>
              <a:t>định</a:t>
            </a:r>
            <a:r>
              <a:rPr lang="en-US" sz="2500" dirty="0"/>
              <a:t> </a:t>
            </a:r>
            <a:r>
              <a:rPr lang="en-US" sz="2500" dirty="0" err="1"/>
              <a:t>sẵn</a:t>
            </a:r>
            <a:r>
              <a:rPr lang="en-US" sz="2500" dirty="0"/>
              <a:t> </a:t>
            </a:r>
            <a:r>
              <a:rPr lang="en-US" sz="2500" dirty="0" err="1"/>
              <a:t>mà</a:t>
            </a:r>
            <a:r>
              <a:rPr lang="en-US" sz="2500" dirty="0"/>
              <a:t> </a:t>
            </a:r>
            <a:r>
              <a:rPr lang="en-US" sz="2500" dirty="0" err="1"/>
              <a:t>sẽ</a:t>
            </a:r>
            <a:r>
              <a:rPr lang="en-US" sz="2500" dirty="0"/>
              <a:t> </a:t>
            </a:r>
            <a:r>
              <a:rPr lang="en-US" sz="2500" dirty="0" err="1"/>
              <a:t>tác</a:t>
            </a:r>
            <a:r>
              <a:rPr lang="en-US" sz="2500" dirty="0"/>
              <a:t> </a:t>
            </a:r>
            <a:r>
              <a:rPr lang="en-US" sz="2500" dirty="0" err="1"/>
              <a:t>động</a:t>
            </a:r>
            <a:r>
              <a:rPr lang="en-US" sz="2500" dirty="0"/>
              <a:t> </a:t>
            </a:r>
            <a:r>
              <a:rPr lang="en-US" sz="2500" dirty="0" err="1"/>
              <a:t>với</a:t>
            </a:r>
            <a:r>
              <a:rPr lang="en-US" sz="2500" dirty="0"/>
              <a:t> </a:t>
            </a:r>
            <a:r>
              <a:rPr lang="en-US" sz="2500" dirty="0" err="1"/>
              <a:t>môi</a:t>
            </a:r>
            <a:r>
              <a:rPr lang="en-US" sz="2500" dirty="0"/>
              <a:t> </a:t>
            </a:r>
            <a:r>
              <a:rPr lang="en-US" sz="2500" dirty="0" err="1"/>
              <a:t>trường</a:t>
            </a:r>
            <a:r>
              <a:rPr lang="en-US" sz="2500" dirty="0"/>
              <a:t> </a:t>
            </a:r>
            <a:r>
              <a:rPr lang="en-US" sz="2500" dirty="0" err="1"/>
              <a:t>đường</a:t>
            </a:r>
            <a:r>
              <a:rPr lang="en-US" sz="2500" dirty="0"/>
              <a:t> </a:t>
            </a:r>
            <a:r>
              <a:rPr lang="en-US" sz="2500" dirty="0" err="1"/>
              <a:t>đua</a:t>
            </a:r>
            <a:r>
              <a:rPr lang="en-US" sz="2500" dirty="0"/>
              <a:t> </a:t>
            </a:r>
            <a:r>
              <a:rPr lang="en-US" sz="2500" dirty="0" err="1"/>
              <a:t>để</a:t>
            </a:r>
            <a:r>
              <a:rPr lang="en-US" sz="2500" dirty="0"/>
              <a:t> </a:t>
            </a:r>
            <a:r>
              <a:rPr lang="en-US" sz="2500" dirty="0" err="1"/>
              <a:t>tối</a:t>
            </a:r>
            <a:r>
              <a:rPr lang="en-US" sz="2500" dirty="0"/>
              <a:t> </a:t>
            </a:r>
            <a:r>
              <a:rPr lang="en-US" sz="2500" dirty="0" err="1"/>
              <a:t>đa</a:t>
            </a:r>
            <a:r>
              <a:rPr lang="en-US" sz="2500" dirty="0"/>
              <a:t> </a:t>
            </a:r>
            <a:r>
              <a:rPr lang="en-US" sz="2500" dirty="0" err="1"/>
              <a:t>hóa</a:t>
            </a:r>
            <a:r>
              <a:rPr lang="en-US" sz="2500" dirty="0"/>
              <a:t> </a:t>
            </a:r>
            <a:r>
              <a:rPr lang="en-US" sz="2500" dirty="0" err="1"/>
              <a:t>phần</a:t>
            </a:r>
            <a:r>
              <a:rPr lang="en-US" sz="2500" dirty="0"/>
              <a:t> </a:t>
            </a:r>
            <a:r>
              <a:rPr lang="en-US" sz="2500" dirty="0" err="1"/>
              <a:t>thưởng</a:t>
            </a:r>
            <a:r>
              <a:rPr lang="en-US" sz="2500" dirty="0"/>
              <a:t> </a:t>
            </a:r>
            <a:r>
              <a:rPr lang="en-US" sz="2500" dirty="0" err="1"/>
              <a:t>mà</a:t>
            </a:r>
            <a:r>
              <a:rPr lang="en-US" sz="2500" dirty="0"/>
              <a:t> </a:t>
            </a:r>
            <a:r>
              <a:rPr lang="en-US" sz="2500" dirty="0" err="1"/>
              <a:t>mình</a:t>
            </a:r>
            <a:r>
              <a:rPr lang="en-US" sz="2500" dirty="0"/>
              <a:t> </a:t>
            </a:r>
            <a:r>
              <a:rPr lang="en-US" sz="2500" dirty="0" err="1"/>
              <a:t>sẽ</a:t>
            </a:r>
            <a:r>
              <a:rPr lang="en-US" sz="2500" dirty="0"/>
              <a:t> </a:t>
            </a:r>
            <a:r>
              <a:rPr lang="en-US" sz="2500" dirty="0" err="1"/>
              <a:t>đạt</a:t>
            </a:r>
            <a:endParaRPr lang="en-US" sz="2500" dirty="0"/>
          </a:p>
          <a:p>
            <a:pPr lvl="0"/>
            <a:r>
              <a:rPr lang="en-US" sz="2500" dirty="0" err="1"/>
              <a:t>Mục</a:t>
            </a:r>
            <a:r>
              <a:rPr lang="en-US" sz="2500" dirty="0"/>
              <a:t> </a:t>
            </a:r>
            <a:r>
              <a:rPr lang="en-US" sz="2500" dirty="0" err="1"/>
              <a:t>tiêu</a:t>
            </a:r>
            <a:r>
              <a:rPr lang="en-US" sz="2500" dirty="0"/>
              <a:t> </a:t>
            </a:r>
            <a:r>
              <a:rPr lang="en-US" sz="2500" dirty="0" err="1"/>
              <a:t>của</a:t>
            </a:r>
            <a:r>
              <a:rPr lang="en-US" sz="2500" dirty="0"/>
              <a:t> RL </a:t>
            </a:r>
            <a:r>
              <a:rPr lang="en-US" sz="2500" dirty="0" err="1"/>
              <a:t>trong</a:t>
            </a:r>
            <a:r>
              <a:rPr lang="en-US" sz="2500" dirty="0"/>
              <a:t> </a:t>
            </a:r>
            <a:r>
              <a:rPr lang="en-US" sz="2500" dirty="0" err="1"/>
              <a:t>AWSDeepRacer</a:t>
            </a:r>
            <a:r>
              <a:rPr lang="en-US" sz="2500" dirty="0"/>
              <a:t> </a:t>
            </a:r>
            <a:r>
              <a:rPr lang="en-US" sz="2500" dirty="0" err="1"/>
              <a:t>là</a:t>
            </a:r>
            <a:r>
              <a:rPr lang="en-US" sz="2500" dirty="0"/>
              <a:t> </a:t>
            </a:r>
            <a:r>
              <a:rPr lang="en-US" sz="2500" dirty="0" err="1"/>
              <a:t>tìm</a:t>
            </a:r>
            <a:r>
              <a:rPr lang="en-US" sz="2500" dirty="0"/>
              <a:t> ra </a:t>
            </a:r>
            <a:r>
              <a:rPr lang="en-US" sz="2500" dirty="0" err="1"/>
              <a:t>mô</a:t>
            </a:r>
            <a:r>
              <a:rPr lang="en-US" sz="2500" dirty="0"/>
              <a:t> </a:t>
            </a:r>
            <a:r>
              <a:rPr lang="en-US" sz="2500" dirty="0" err="1"/>
              <a:t>hình</a:t>
            </a:r>
            <a:r>
              <a:rPr lang="en-US" sz="2500" dirty="0"/>
              <a:t> </a:t>
            </a:r>
            <a:r>
              <a:rPr lang="en-US" sz="2500" dirty="0" err="1"/>
              <a:t>tối</a:t>
            </a:r>
            <a:r>
              <a:rPr lang="en-US" sz="2500" dirty="0"/>
              <a:t> </a:t>
            </a:r>
            <a:r>
              <a:rPr lang="en-US" sz="2500" dirty="0" err="1"/>
              <a:t>ưu</a:t>
            </a:r>
            <a:r>
              <a:rPr lang="en-US" sz="2500" dirty="0"/>
              <a:t> </a:t>
            </a:r>
            <a:r>
              <a:rPr lang="en-US" sz="2500" dirty="0" err="1"/>
              <a:t>nhất</a:t>
            </a:r>
            <a:r>
              <a:rPr lang="en-US" sz="2500" dirty="0"/>
              <a:t> </a:t>
            </a:r>
            <a:r>
              <a:rPr lang="en-US" sz="2500" dirty="0" err="1"/>
              <a:t>sau</a:t>
            </a:r>
            <a:r>
              <a:rPr lang="en-US" sz="2500" dirty="0"/>
              <a:t> </a:t>
            </a:r>
            <a:r>
              <a:rPr lang="en-US" sz="2500" dirty="0" err="1"/>
              <a:t>khi</a:t>
            </a:r>
            <a:r>
              <a:rPr lang="en-US" sz="2500" dirty="0"/>
              <a:t> </a:t>
            </a:r>
            <a:r>
              <a:rPr lang="en-US" sz="2500" dirty="0" err="1"/>
              <a:t>huấn</a:t>
            </a:r>
            <a:r>
              <a:rPr lang="en-US" sz="2500" dirty="0"/>
              <a:t> </a:t>
            </a:r>
            <a:r>
              <a:rPr lang="en-US" sz="2500" dirty="0" err="1"/>
              <a:t>luyện</a:t>
            </a:r>
            <a:r>
              <a:rPr lang="en-US" sz="2500" dirty="0"/>
              <a:t> </a:t>
            </a:r>
            <a:r>
              <a:rPr lang="en-US" sz="2500" dirty="0" err="1"/>
              <a:t>để</a:t>
            </a:r>
            <a:r>
              <a:rPr lang="en-US" sz="2500" dirty="0"/>
              <a:t> </a:t>
            </a:r>
            <a:r>
              <a:rPr lang="en-US" sz="2500" dirty="0" err="1"/>
              <a:t>có</a:t>
            </a:r>
            <a:r>
              <a:rPr lang="en-US" sz="2500" dirty="0"/>
              <a:t> </a:t>
            </a:r>
            <a:r>
              <a:rPr lang="en-US" sz="2500" dirty="0" err="1"/>
              <a:t>thể</a:t>
            </a:r>
            <a:r>
              <a:rPr lang="en-US" sz="2500" dirty="0"/>
              <a:t> </a:t>
            </a:r>
            <a:r>
              <a:rPr lang="en-US" sz="2500" dirty="0" err="1"/>
              <a:t>đem</a:t>
            </a:r>
            <a:r>
              <a:rPr lang="en-US" sz="2500" dirty="0"/>
              <a:t> ra </a:t>
            </a:r>
            <a:r>
              <a:rPr lang="en-US" sz="2500" dirty="0" err="1"/>
              <a:t>thực</a:t>
            </a:r>
            <a:r>
              <a:rPr lang="en-US" sz="2500" dirty="0"/>
              <a:t> </a:t>
            </a:r>
            <a:r>
              <a:rPr lang="en-US" sz="2500" dirty="0" err="1"/>
              <a:t>nghiệm</a:t>
            </a:r>
            <a:r>
              <a:rPr lang="en-US" sz="2500" dirty="0"/>
              <a:t> </a:t>
            </a:r>
            <a:r>
              <a:rPr lang="en-US" sz="2500" dirty="0" err="1"/>
              <a:t>ngoài</a:t>
            </a:r>
            <a:r>
              <a:rPr lang="en-US" sz="2500" dirty="0"/>
              <a:t> </a:t>
            </a:r>
            <a:r>
              <a:rPr lang="en-US" sz="2500" dirty="0" err="1"/>
              <a:t>thế</a:t>
            </a:r>
            <a:r>
              <a:rPr lang="en-US" sz="2500" dirty="0"/>
              <a:t> </a:t>
            </a:r>
            <a:r>
              <a:rPr lang="en-US" sz="2500" dirty="0" err="1"/>
              <a:t>giới</a:t>
            </a:r>
            <a:r>
              <a:rPr lang="en-US" sz="2500" dirty="0"/>
              <a:t> </a:t>
            </a:r>
            <a:r>
              <a:rPr lang="en-US" sz="2500" dirty="0" err="1"/>
              <a:t>vật</a:t>
            </a:r>
            <a:r>
              <a:rPr lang="en-US" sz="2500" dirty="0"/>
              <a:t> </a:t>
            </a:r>
            <a:r>
              <a:rPr lang="en-US" sz="2500" dirty="0" err="1"/>
              <a:t>lý</a:t>
            </a:r>
            <a:r>
              <a:rPr lang="en-US" sz="2500" dirty="0"/>
              <a:t>.</a:t>
            </a:r>
          </a:p>
        </p:txBody>
      </p:sp>
      <p:sp>
        <p:nvSpPr>
          <p:cNvPr id="410" name="Google Shape;410;p19"/>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fld id="{00000000-1234-1234-1234-123412341234}" type="slidenum">
              <a:rPr lang="en"/>
              <a:pPr/>
              <a:t>13</a:t>
            </a:fld>
            <a:endParaRPr/>
          </a:p>
        </p:txBody>
      </p:sp>
      <p:pic>
        <p:nvPicPr>
          <p:cNvPr id="7" name="Picture 6">
            <a:extLst>
              <a:ext uri="{FF2B5EF4-FFF2-40B4-BE49-F238E27FC236}">
                <a16:creationId xmlns:a16="http://schemas.microsoft.com/office/drawing/2014/main" id="{F460BD67-5964-4D44-9E38-7B1C9A467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324" y="1655619"/>
            <a:ext cx="5257800" cy="39389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2743200" y="387249"/>
            <a:ext cx="8950036" cy="1566242"/>
          </a:xfrm>
          <a:prstGeom prst="rect">
            <a:avLst/>
          </a:prstGeom>
        </p:spPr>
        <p:txBody>
          <a:bodyPr spcFirstLastPara="1" wrap="square" lIns="121900" tIns="121900" rIns="121900" bIns="121900" anchor="b" anchorCtr="0">
            <a:noAutofit/>
          </a:bodyPr>
          <a:lstStyle/>
          <a:p>
            <a:pPr algn="ctr"/>
            <a:r>
              <a:rPr lang="en-US" sz="3500" b="1" dirty="0" err="1"/>
              <a:t>AWSDeepRacer</a:t>
            </a:r>
            <a:r>
              <a:rPr lang="en-US" sz="3500" b="1" dirty="0"/>
              <a:t> </a:t>
            </a:r>
            <a:r>
              <a:rPr lang="en-US" sz="3500" b="1" dirty="0" err="1"/>
              <a:t>đưa</a:t>
            </a:r>
            <a:r>
              <a:rPr lang="en-US" sz="3500" b="1" dirty="0"/>
              <a:t> ra </a:t>
            </a:r>
            <a:r>
              <a:rPr lang="en-US" sz="3500" b="1" dirty="0" err="1"/>
              <a:t>rất</a:t>
            </a:r>
            <a:r>
              <a:rPr lang="en-US" sz="3500" b="1" dirty="0"/>
              <a:t> </a:t>
            </a:r>
            <a:r>
              <a:rPr lang="en-US" sz="3500" b="1" dirty="0" err="1"/>
              <a:t>nhiều</a:t>
            </a:r>
            <a:r>
              <a:rPr lang="en-US" sz="3500" b="1" dirty="0"/>
              <a:t> </a:t>
            </a:r>
            <a:r>
              <a:rPr lang="en-US" sz="3500" b="1" dirty="0" err="1"/>
              <a:t>lợi</a:t>
            </a:r>
            <a:r>
              <a:rPr lang="en-US" sz="3500" b="1" dirty="0"/>
              <a:t> </a:t>
            </a:r>
            <a:r>
              <a:rPr lang="en-US" sz="3500" b="1" dirty="0" err="1"/>
              <a:t>ích</a:t>
            </a:r>
            <a:r>
              <a:rPr lang="en-US" sz="3500" b="1" dirty="0"/>
              <a:t> </a:t>
            </a:r>
            <a:r>
              <a:rPr lang="en-US" sz="3500" b="1" dirty="0" err="1"/>
              <a:t>khi</a:t>
            </a:r>
            <a:r>
              <a:rPr lang="en-US" sz="3500" b="1" dirty="0"/>
              <a:t> </a:t>
            </a:r>
            <a:r>
              <a:rPr lang="en-US" sz="3500" b="1" dirty="0" err="1"/>
              <a:t>huấn</a:t>
            </a:r>
            <a:r>
              <a:rPr lang="en-US" sz="3500" b="1" dirty="0"/>
              <a:t> </a:t>
            </a:r>
            <a:r>
              <a:rPr lang="en-US" sz="3500" b="1" dirty="0" err="1"/>
              <a:t>luyện</a:t>
            </a:r>
            <a:r>
              <a:rPr lang="en-US" sz="3500" b="1" dirty="0"/>
              <a:t> </a:t>
            </a:r>
            <a:r>
              <a:rPr lang="en-US" sz="3500" b="1" dirty="0" err="1"/>
              <a:t>mô</a:t>
            </a:r>
            <a:r>
              <a:rPr lang="en-US" sz="3500" b="1" dirty="0"/>
              <a:t> </a:t>
            </a:r>
            <a:r>
              <a:rPr lang="en-US" sz="3500" b="1" dirty="0" err="1"/>
              <a:t>hình</a:t>
            </a:r>
            <a:r>
              <a:rPr lang="en-US" sz="3500" b="1" dirty="0"/>
              <a:t> </a:t>
            </a:r>
            <a:r>
              <a:rPr lang="en-US" sz="3500" b="1" dirty="0" err="1"/>
              <a:t>với</a:t>
            </a:r>
            <a:r>
              <a:rPr lang="en-US" sz="3500" b="1" dirty="0"/>
              <a:t> </a:t>
            </a:r>
            <a:r>
              <a:rPr lang="en-US" sz="3500" b="1" dirty="0" err="1"/>
              <a:t>một</a:t>
            </a:r>
            <a:r>
              <a:rPr lang="en-US" sz="3500" b="1" dirty="0"/>
              <a:t> </a:t>
            </a:r>
            <a:r>
              <a:rPr lang="en-US" sz="3500" b="1" dirty="0" err="1"/>
              <a:t>môi</a:t>
            </a:r>
            <a:r>
              <a:rPr lang="en-US" sz="3500" b="1" dirty="0"/>
              <a:t> </a:t>
            </a:r>
            <a:r>
              <a:rPr lang="en-US" sz="3500" b="1" dirty="0" err="1"/>
              <a:t>trường</a:t>
            </a:r>
            <a:r>
              <a:rPr lang="en-US" sz="3500" b="1" dirty="0"/>
              <a:t> </a:t>
            </a:r>
            <a:r>
              <a:rPr lang="en-US" sz="3500" b="1" dirty="0" err="1"/>
              <a:t>mô</a:t>
            </a:r>
            <a:r>
              <a:rPr lang="en-US" sz="3500" b="1" dirty="0"/>
              <a:t> </a:t>
            </a:r>
            <a:r>
              <a:rPr lang="en-US" sz="3500" b="1" dirty="0" err="1"/>
              <a:t>phỏng</a:t>
            </a:r>
            <a:r>
              <a:rPr lang="en-US" sz="3500" b="1" dirty="0"/>
              <a:t> </a:t>
            </a:r>
            <a:r>
              <a:rPr lang="en-US" sz="3500" b="1" dirty="0" err="1"/>
              <a:t>sử</a:t>
            </a:r>
            <a:r>
              <a:rPr lang="en-US" sz="3500" b="1" dirty="0"/>
              <a:t> </a:t>
            </a:r>
            <a:r>
              <a:rPr lang="en-US" sz="3500" b="1" dirty="0" err="1"/>
              <a:t>dụng</a:t>
            </a:r>
            <a:r>
              <a:rPr lang="en-US" sz="3500" b="1" dirty="0"/>
              <a:t> RL:</a:t>
            </a:r>
          </a:p>
        </p:txBody>
      </p:sp>
      <p:sp>
        <p:nvSpPr>
          <p:cNvPr id="407" name="Google Shape;407;p19"/>
          <p:cNvSpPr txBox="1">
            <a:spLocks noGrp="1"/>
          </p:cNvSpPr>
          <p:nvPr>
            <p:ph type="body" idx="1"/>
          </p:nvPr>
        </p:nvSpPr>
        <p:spPr>
          <a:xfrm>
            <a:off x="152400" y="2537224"/>
            <a:ext cx="4077195" cy="3393200"/>
          </a:xfrm>
          <a:prstGeom prst="rect">
            <a:avLst/>
          </a:prstGeom>
        </p:spPr>
        <p:txBody>
          <a:bodyPr spcFirstLastPara="1" wrap="square" lIns="121900" tIns="121900" rIns="121900" bIns="121900" anchor="t" anchorCtr="0">
            <a:noAutofit/>
          </a:bodyPr>
          <a:lstStyle/>
          <a:p>
            <a:pPr lvl="0"/>
            <a:r>
              <a:rPr lang="en-US" sz="2500" dirty="0" err="1"/>
              <a:t>Mô</a:t>
            </a:r>
            <a:r>
              <a:rPr lang="en-US" sz="2500" dirty="0"/>
              <a:t> </a:t>
            </a:r>
            <a:r>
              <a:rPr lang="en-US" sz="2500" dirty="0" err="1"/>
              <a:t>phỏng</a:t>
            </a:r>
            <a:r>
              <a:rPr lang="en-US" sz="2500" dirty="0"/>
              <a:t> </a:t>
            </a:r>
            <a:r>
              <a:rPr lang="en-US" sz="2500" dirty="0" err="1"/>
              <a:t>có</a:t>
            </a:r>
            <a:r>
              <a:rPr lang="en-US" sz="2500" dirty="0"/>
              <a:t> </a:t>
            </a:r>
            <a:r>
              <a:rPr lang="en-US" sz="2500" dirty="0" err="1"/>
              <a:t>thể</a:t>
            </a:r>
            <a:r>
              <a:rPr lang="en-US" sz="2500" dirty="0"/>
              <a:t> </a:t>
            </a:r>
            <a:r>
              <a:rPr lang="en-US" sz="2500" dirty="0" err="1"/>
              <a:t>ước</a:t>
            </a:r>
            <a:r>
              <a:rPr lang="en-US" sz="2500" dirty="0"/>
              <a:t> </a:t>
            </a:r>
            <a:r>
              <a:rPr lang="en-US" sz="2500" dirty="0" err="1"/>
              <a:t>tính</a:t>
            </a:r>
            <a:r>
              <a:rPr lang="en-US" sz="2500" dirty="0"/>
              <a:t> </a:t>
            </a:r>
            <a:r>
              <a:rPr lang="en-US" sz="2500" dirty="0" err="1"/>
              <a:t>mức</a:t>
            </a:r>
            <a:r>
              <a:rPr lang="en-US" sz="2500" dirty="0"/>
              <a:t> </a:t>
            </a:r>
            <a:r>
              <a:rPr lang="en-US" sz="2500" dirty="0" err="1"/>
              <a:t>độ</a:t>
            </a:r>
            <a:r>
              <a:rPr lang="en-US" sz="2500" dirty="0"/>
              <a:t> </a:t>
            </a:r>
            <a:r>
              <a:rPr lang="en-US" sz="2500" dirty="0" err="1"/>
              <a:t>tiến</a:t>
            </a:r>
            <a:r>
              <a:rPr lang="en-US" sz="2500" dirty="0"/>
              <a:t> </a:t>
            </a:r>
            <a:r>
              <a:rPr lang="en-US" sz="2500" dirty="0" err="1"/>
              <a:t>bộ</a:t>
            </a:r>
            <a:r>
              <a:rPr lang="en-US" sz="2500" dirty="0"/>
              <a:t> </a:t>
            </a:r>
            <a:r>
              <a:rPr lang="en-US" sz="2500" dirty="0" err="1"/>
              <a:t>mà</a:t>
            </a:r>
            <a:r>
              <a:rPr lang="en-US" sz="2500" dirty="0"/>
              <a:t> </a:t>
            </a:r>
            <a:r>
              <a:rPr lang="en-US" sz="2500" dirty="0" err="1"/>
              <a:t>mô</a:t>
            </a:r>
            <a:r>
              <a:rPr lang="en-US" sz="2500" dirty="0"/>
              <a:t> </a:t>
            </a:r>
            <a:r>
              <a:rPr lang="en-US" sz="2500" dirty="0" err="1"/>
              <a:t>hình</a:t>
            </a:r>
            <a:r>
              <a:rPr lang="en-US" sz="2500" dirty="0"/>
              <a:t> </a:t>
            </a:r>
            <a:r>
              <a:rPr lang="en-US" sz="2500" dirty="0" err="1"/>
              <a:t>đã</a:t>
            </a:r>
            <a:r>
              <a:rPr lang="en-US" sz="2500" dirty="0"/>
              <a:t> </a:t>
            </a:r>
            <a:r>
              <a:rPr lang="en-US" sz="2500" dirty="0" err="1"/>
              <a:t>đạt</a:t>
            </a:r>
            <a:r>
              <a:rPr lang="en-US" sz="2500" dirty="0"/>
              <a:t> </a:t>
            </a:r>
            <a:r>
              <a:rPr lang="en-US" sz="2500" dirty="0" err="1"/>
              <a:t>được</a:t>
            </a:r>
            <a:r>
              <a:rPr lang="en-US" sz="2500" dirty="0"/>
              <a:t> </a:t>
            </a:r>
            <a:r>
              <a:rPr lang="en-US" sz="2500" dirty="0" err="1"/>
              <a:t>và</a:t>
            </a:r>
            <a:r>
              <a:rPr lang="en-US" sz="2500" dirty="0"/>
              <a:t> </a:t>
            </a:r>
            <a:r>
              <a:rPr lang="en-US" sz="2500" dirty="0" err="1"/>
              <a:t>xác</a:t>
            </a:r>
            <a:r>
              <a:rPr lang="en-US" sz="2500" dirty="0"/>
              <a:t> </a:t>
            </a:r>
            <a:r>
              <a:rPr lang="en-US" sz="2500" dirty="0" err="1"/>
              <a:t>định</a:t>
            </a:r>
            <a:r>
              <a:rPr lang="en-US" sz="2500" dirty="0"/>
              <a:t> </a:t>
            </a:r>
            <a:r>
              <a:rPr lang="en-US" sz="2500" dirty="0" err="1"/>
              <a:t>thời</a:t>
            </a:r>
            <a:r>
              <a:rPr lang="en-US" sz="2500" dirty="0"/>
              <a:t> </a:t>
            </a:r>
            <a:r>
              <a:rPr lang="en-US" sz="2500" dirty="0" err="1"/>
              <a:t>điểm</a:t>
            </a:r>
            <a:r>
              <a:rPr lang="en-US" sz="2500" dirty="0"/>
              <a:t> </a:t>
            </a:r>
            <a:r>
              <a:rPr lang="en-US" sz="2500" dirty="0" err="1"/>
              <a:t>nó</a:t>
            </a:r>
            <a:r>
              <a:rPr lang="en-US" sz="2500" dirty="0"/>
              <a:t> </a:t>
            </a:r>
            <a:r>
              <a:rPr lang="en-US" sz="2500" dirty="0" err="1"/>
              <a:t>đi</a:t>
            </a:r>
            <a:r>
              <a:rPr lang="en-US" sz="2500" dirty="0"/>
              <a:t> </a:t>
            </a:r>
            <a:r>
              <a:rPr lang="en-US" sz="2500" dirty="0" err="1"/>
              <a:t>chệch</a:t>
            </a:r>
            <a:r>
              <a:rPr lang="en-US" sz="2500" dirty="0"/>
              <a:t> </a:t>
            </a:r>
            <a:r>
              <a:rPr lang="en-US" sz="2500" dirty="0" err="1"/>
              <a:t>hướng</a:t>
            </a:r>
            <a:r>
              <a:rPr lang="en-US" sz="2500" dirty="0"/>
              <a:t> </a:t>
            </a:r>
            <a:r>
              <a:rPr lang="en-US" sz="2500" dirty="0" err="1"/>
              <a:t>để</a:t>
            </a:r>
            <a:r>
              <a:rPr lang="en-US" sz="2500" dirty="0"/>
              <a:t> </a:t>
            </a:r>
            <a:r>
              <a:rPr lang="en-US" sz="2500" dirty="0" err="1"/>
              <a:t>tính</a:t>
            </a:r>
            <a:r>
              <a:rPr lang="en-US" sz="2500" dirty="0"/>
              <a:t> </a:t>
            </a:r>
            <a:r>
              <a:rPr lang="en-US" sz="2500" dirty="0" err="1"/>
              <a:t>toán</a:t>
            </a:r>
            <a:r>
              <a:rPr lang="en-US" sz="2500" dirty="0"/>
              <a:t> </a:t>
            </a:r>
            <a:r>
              <a:rPr lang="en-US" sz="2500" dirty="0" err="1"/>
              <a:t>phần</a:t>
            </a:r>
            <a:r>
              <a:rPr lang="en-US" sz="2500" dirty="0"/>
              <a:t> </a:t>
            </a:r>
            <a:r>
              <a:rPr lang="en-US" sz="2500" dirty="0" err="1"/>
              <a:t>thưởng</a:t>
            </a:r>
            <a:r>
              <a:rPr lang="en-US" dirty="0"/>
              <a:t>.</a:t>
            </a:r>
          </a:p>
        </p:txBody>
      </p:sp>
      <p:sp>
        <p:nvSpPr>
          <p:cNvPr id="408" name="Google Shape;408;p19"/>
          <p:cNvSpPr txBox="1">
            <a:spLocks noGrp="1"/>
          </p:cNvSpPr>
          <p:nvPr>
            <p:ph type="body" idx="2"/>
          </p:nvPr>
        </p:nvSpPr>
        <p:spPr>
          <a:xfrm>
            <a:off x="4350327" y="2317393"/>
            <a:ext cx="3747114" cy="3393200"/>
          </a:xfrm>
          <a:prstGeom prst="rect">
            <a:avLst/>
          </a:prstGeom>
        </p:spPr>
        <p:txBody>
          <a:bodyPr spcFirstLastPara="1" wrap="square" lIns="121900" tIns="121900" rIns="121900" bIns="121900" anchor="t" anchorCtr="0">
            <a:noAutofit/>
          </a:bodyPr>
          <a:lstStyle/>
          <a:p>
            <a:pPr lvl="0"/>
            <a:r>
              <a:rPr lang="en-US" sz="2500" dirty="0" err="1"/>
              <a:t>Mô</a:t>
            </a:r>
            <a:r>
              <a:rPr lang="en-US" sz="2500" dirty="0"/>
              <a:t> </a:t>
            </a:r>
            <a:r>
              <a:rPr lang="en-US" sz="2500" dirty="0" err="1"/>
              <a:t>phỏng</a:t>
            </a:r>
            <a:r>
              <a:rPr lang="en-US" sz="2500" dirty="0"/>
              <a:t> </a:t>
            </a:r>
            <a:r>
              <a:rPr lang="en-US" sz="2500" dirty="0" err="1"/>
              <a:t>giải</a:t>
            </a:r>
            <a:r>
              <a:rPr lang="en-US" sz="2500" dirty="0"/>
              <a:t> </a:t>
            </a:r>
            <a:r>
              <a:rPr lang="en-US" sz="2500" dirty="0" err="1"/>
              <a:t>phóng</a:t>
            </a:r>
            <a:r>
              <a:rPr lang="en-US" sz="2500" dirty="0"/>
              <a:t> </a:t>
            </a:r>
            <a:r>
              <a:rPr lang="en-US" sz="2500" dirty="0" err="1"/>
              <a:t>người</a:t>
            </a:r>
            <a:r>
              <a:rPr lang="en-US" sz="2500" dirty="0"/>
              <a:t> </a:t>
            </a:r>
            <a:r>
              <a:rPr lang="en-US" sz="2500" dirty="0" err="1"/>
              <a:t>huấn</a:t>
            </a:r>
            <a:r>
              <a:rPr lang="en-US" sz="2500" dirty="0"/>
              <a:t> </a:t>
            </a:r>
            <a:r>
              <a:rPr lang="en-US" sz="2500" dirty="0" err="1"/>
              <a:t>luyện</a:t>
            </a:r>
            <a:r>
              <a:rPr lang="en-US" sz="2500" dirty="0"/>
              <a:t> </a:t>
            </a:r>
            <a:r>
              <a:rPr lang="en-US" sz="2500" dirty="0" err="1"/>
              <a:t>khỏi</a:t>
            </a:r>
            <a:r>
              <a:rPr lang="en-US" sz="2500" dirty="0"/>
              <a:t> </a:t>
            </a:r>
            <a:r>
              <a:rPr lang="en-US" sz="2500" dirty="0" err="1"/>
              <a:t>những</a:t>
            </a:r>
            <a:r>
              <a:rPr lang="en-US" sz="2500" dirty="0"/>
              <a:t> </a:t>
            </a:r>
            <a:r>
              <a:rPr lang="en-US" sz="2500" dirty="0" err="1"/>
              <a:t>công</a:t>
            </a:r>
            <a:r>
              <a:rPr lang="en-US" sz="2500" dirty="0"/>
              <a:t> </a:t>
            </a:r>
            <a:r>
              <a:rPr lang="en-US" sz="2500" dirty="0" err="1"/>
              <a:t>việc</a:t>
            </a:r>
            <a:r>
              <a:rPr lang="en-US" sz="2500" dirty="0"/>
              <a:t> </a:t>
            </a:r>
            <a:r>
              <a:rPr lang="en-US" sz="2500" dirty="0" err="1"/>
              <a:t>tẻ</a:t>
            </a:r>
            <a:r>
              <a:rPr lang="en-US" sz="2500" dirty="0"/>
              <a:t> </a:t>
            </a:r>
            <a:r>
              <a:rPr lang="en-US" sz="2500" dirty="0" err="1"/>
              <a:t>nhạt</a:t>
            </a:r>
            <a:r>
              <a:rPr lang="en-US" sz="2500" dirty="0"/>
              <a:t> </a:t>
            </a:r>
            <a:r>
              <a:rPr lang="en-US" sz="2500" dirty="0" err="1"/>
              <a:t>để</a:t>
            </a:r>
            <a:r>
              <a:rPr lang="en-US" sz="2500" dirty="0"/>
              <a:t> </a:t>
            </a:r>
            <a:r>
              <a:rPr lang="en-US" sz="2500" dirty="0" err="1"/>
              <a:t>thiết</a:t>
            </a:r>
            <a:r>
              <a:rPr lang="en-US" sz="2500" dirty="0"/>
              <a:t> </a:t>
            </a:r>
            <a:r>
              <a:rPr lang="en-US" sz="2500" dirty="0" err="1"/>
              <a:t>lập</a:t>
            </a:r>
            <a:r>
              <a:rPr lang="en-US" sz="2500" dirty="0"/>
              <a:t> </a:t>
            </a:r>
            <a:r>
              <a:rPr lang="en-US" sz="2500" dirty="0" err="1"/>
              <a:t>lại</a:t>
            </a:r>
            <a:r>
              <a:rPr lang="en-US" sz="2500" dirty="0"/>
              <a:t> </a:t>
            </a:r>
            <a:r>
              <a:rPr lang="en-US" sz="2500" dirty="0" err="1"/>
              <a:t>chiếc</a:t>
            </a:r>
            <a:r>
              <a:rPr lang="en-US" sz="2500" dirty="0"/>
              <a:t> </a:t>
            </a:r>
            <a:r>
              <a:rPr lang="en-US" sz="2500" dirty="0" err="1"/>
              <a:t>xe</a:t>
            </a:r>
            <a:r>
              <a:rPr lang="en-US" sz="2500" dirty="0"/>
              <a:t> </a:t>
            </a:r>
            <a:r>
              <a:rPr lang="en-US" sz="2500" dirty="0" err="1"/>
              <a:t>mỗi</a:t>
            </a:r>
            <a:r>
              <a:rPr lang="en-US" sz="2500" dirty="0"/>
              <a:t> </a:t>
            </a:r>
            <a:r>
              <a:rPr lang="en-US" sz="2500" dirty="0" err="1"/>
              <a:t>khi</a:t>
            </a:r>
            <a:r>
              <a:rPr lang="en-US" sz="2500" dirty="0"/>
              <a:t> </a:t>
            </a:r>
            <a:r>
              <a:rPr lang="en-US" sz="2500" dirty="0" err="1"/>
              <a:t>nó</a:t>
            </a:r>
            <a:r>
              <a:rPr lang="en-US" sz="2500" dirty="0"/>
              <a:t> </a:t>
            </a:r>
            <a:r>
              <a:rPr lang="en-US" sz="2500" dirty="0" err="1"/>
              <a:t>đi</a:t>
            </a:r>
            <a:r>
              <a:rPr lang="en-US" sz="2500" dirty="0"/>
              <a:t> ra </a:t>
            </a:r>
            <a:r>
              <a:rPr lang="en-US" sz="2500" dirty="0" err="1"/>
              <a:t>khỏi</a:t>
            </a:r>
            <a:r>
              <a:rPr lang="en-US" sz="2500" dirty="0"/>
              <a:t> </a:t>
            </a:r>
            <a:r>
              <a:rPr lang="en-US" sz="2500" dirty="0" err="1"/>
              <a:t>đường</a:t>
            </a:r>
            <a:r>
              <a:rPr lang="en-US" sz="2500" dirty="0"/>
              <a:t> </a:t>
            </a:r>
            <a:r>
              <a:rPr lang="en-US" sz="2500" dirty="0" err="1"/>
              <a:t>đua</a:t>
            </a:r>
            <a:r>
              <a:rPr lang="en-US" sz="2500" dirty="0"/>
              <a:t>, </a:t>
            </a:r>
            <a:r>
              <a:rPr lang="en-US" sz="2500" dirty="0" err="1"/>
              <a:t>như</a:t>
            </a:r>
            <a:r>
              <a:rPr lang="en-US" sz="2500" dirty="0"/>
              <a:t> </a:t>
            </a:r>
            <a:r>
              <a:rPr lang="en-US" sz="2500" dirty="0" err="1"/>
              <a:t>được</a:t>
            </a:r>
            <a:r>
              <a:rPr lang="en-US" sz="2500" dirty="0"/>
              <a:t> </a:t>
            </a:r>
            <a:r>
              <a:rPr lang="en-US" sz="2500" dirty="0" err="1"/>
              <a:t>thực</a:t>
            </a:r>
            <a:r>
              <a:rPr lang="en-US" sz="2500" dirty="0"/>
              <a:t> </a:t>
            </a:r>
            <a:r>
              <a:rPr lang="en-US" sz="2500" dirty="0" err="1"/>
              <a:t>hiện</a:t>
            </a:r>
            <a:r>
              <a:rPr lang="en-US" sz="2500" dirty="0"/>
              <a:t> </a:t>
            </a:r>
            <a:r>
              <a:rPr lang="en-US" sz="2500" dirty="0" err="1"/>
              <a:t>trong</a:t>
            </a:r>
            <a:r>
              <a:rPr lang="en-US" sz="2500" dirty="0"/>
              <a:t> </a:t>
            </a:r>
            <a:r>
              <a:rPr lang="en-US" sz="2500" dirty="0" err="1"/>
              <a:t>môi</a:t>
            </a:r>
            <a:r>
              <a:rPr lang="en-US" sz="2500" dirty="0"/>
              <a:t> </a:t>
            </a:r>
            <a:r>
              <a:rPr lang="en-US" sz="2500" dirty="0" err="1"/>
              <a:t>trường</a:t>
            </a:r>
            <a:r>
              <a:rPr lang="en-US" sz="2500" dirty="0"/>
              <a:t> </a:t>
            </a:r>
            <a:r>
              <a:rPr lang="en-US" sz="2500" dirty="0" err="1"/>
              <a:t>vật</a:t>
            </a:r>
            <a:r>
              <a:rPr lang="en-US" sz="2500" dirty="0"/>
              <a:t> </a:t>
            </a:r>
            <a:r>
              <a:rPr lang="en-US" sz="2500" dirty="0" err="1"/>
              <a:t>lý</a:t>
            </a:r>
            <a:r>
              <a:rPr lang="en-US" sz="2500" dirty="0"/>
              <a:t>.</a:t>
            </a:r>
          </a:p>
        </p:txBody>
      </p:sp>
      <p:sp>
        <p:nvSpPr>
          <p:cNvPr id="409" name="Google Shape;409;p19"/>
          <p:cNvSpPr txBox="1">
            <a:spLocks noGrp="1"/>
          </p:cNvSpPr>
          <p:nvPr>
            <p:ph type="body" idx="3"/>
          </p:nvPr>
        </p:nvSpPr>
        <p:spPr>
          <a:xfrm>
            <a:off x="8218173" y="2317393"/>
            <a:ext cx="3611600" cy="3393200"/>
          </a:xfrm>
          <a:prstGeom prst="rect">
            <a:avLst/>
          </a:prstGeom>
        </p:spPr>
        <p:txBody>
          <a:bodyPr spcFirstLastPara="1" wrap="square" lIns="121900" tIns="121900" rIns="121900" bIns="121900" anchor="t" anchorCtr="0">
            <a:noAutofit/>
          </a:bodyPr>
          <a:lstStyle/>
          <a:p>
            <a:pPr lvl="0"/>
            <a:r>
              <a:rPr lang="en-US" sz="2500" dirty="0" err="1"/>
              <a:t>Mô</a:t>
            </a:r>
            <a:r>
              <a:rPr lang="en-US" sz="2500" dirty="0"/>
              <a:t> </a:t>
            </a:r>
            <a:r>
              <a:rPr lang="en-US" sz="2500" dirty="0" err="1"/>
              <a:t>phỏng</a:t>
            </a:r>
            <a:r>
              <a:rPr lang="en-US" sz="2500" dirty="0"/>
              <a:t> </a:t>
            </a:r>
            <a:r>
              <a:rPr lang="en-US" sz="2500" dirty="0" err="1"/>
              <a:t>có</a:t>
            </a:r>
            <a:r>
              <a:rPr lang="en-US" sz="2500" dirty="0"/>
              <a:t> </a:t>
            </a:r>
            <a:r>
              <a:rPr lang="en-US" sz="2500" dirty="0" err="1"/>
              <a:t>thể</a:t>
            </a:r>
            <a:r>
              <a:rPr lang="en-US" sz="2500" dirty="0"/>
              <a:t> </a:t>
            </a:r>
            <a:r>
              <a:rPr lang="en-US" sz="2500" dirty="0" err="1"/>
              <a:t>tăng</a:t>
            </a:r>
            <a:r>
              <a:rPr lang="en-US" sz="2500" dirty="0"/>
              <a:t> </a:t>
            </a:r>
            <a:r>
              <a:rPr lang="en-US" sz="2500" dirty="0" err="1"/>
              <a:t>tốc</a:t>
            </a:r>
            <a:r>
              <a:rPr lang="en-US" sz="2500" dirty="0"/>
              <a:t> </a:t>
            </a:r>
            <a:r>
              <a:rPr lang="en-US" sz="2500" dirty="0" err="1"/>
              <a:t>độ</a:t>
            </a:r>
            <a:r>
              <a:rPr lang="en-US" sz="2500" dirty="0"/>
              <a:t> </a:t>
            </a:r>
            <a:r>
              <a:rPr lang="en-US" sz="2500" dirty="0" err="1"/>
              <a:t>đào</a:t>
            </a:r>
            <a:r>
              <a:rPr lang="en-US" sz="2500" dirty="0"/>
              <a:t> </a:t>
            </a:r>
            <a:r>
              <a:rPr lang="en-US" sz="2500" dirty="0" err="1"/>
              <a:t>tạo</a:t>
            </a:r>
            <a:r>
              <a:rPr lang="en-US" sz="2500" dirty="0"/>
              <a:t>. </a:t>
            </a:r>
            <a:r>
              <a:rPr lang="en-US" sz="2500" dirty="0" err="1"/>
              <a:t>Mô</a:t>
            </a:r>
            <a:r>
              <a:rPr lang="en-US" sz="2500" dirty="0"/>
              <a:t> </a:t>
            </a:r>
            <a:r>
              <a:rPr lang="en-US" sz="2500" dirty="0" err="1"/>
              <a:t>phỏng</a:t>
            </a:r>
            <a:r>
              <a:rPr lang="en-US" sz="2500" dirty="0"/>
              <a:t> </a:t>
            </a:r>
            <a:r>
              <a:rPr lang="en-US" sz="2500" dirty="0" err="1"/>
              <a:t>cung</a:t>
            </a:r>
            <a:r>
              <a:rPr lang="en-US" sz="2500" dirty="0"/>
              <a:t> </a:t>
            </a:r>
            <a:r>
              <a:rPr lang="en-US" sz="2500" dirty="0" err="1"/>
              <a:t>cấp</a:t>
            </a:r>
            <a:r>
              <a:rPr lang="en-US" sz="2500" dirty="0"/>
              <a:t> </a:t>
            </a:r>
            <a:r>
              <a:rPr lang="en-US" sz="2500" dirty="0" err="1"/>
              <a:t>khả</a:t>
            </a:r>
            <a:r>
              <a:rPr lang="en-US" sz="2500" dirty="0"/>
              <a:t> </a:t>
            </a:r>
            <a:r>
              <a:rPr lang="en-US" sz="2500" dirty="0" err="1"/>
              <a:t>năng</a:t>
            </a:r>
            <a:r>
              <a:rPr lang="en-US" sz="2500" dirty="0"/>
              <a:t> </a:t>
            </a:r>
            <a:r>
              <a:rPr lang="en-US" sz="2500" dirty="0" err="1"/>
              <a:t>kiểm</a:t>
            </a:r>
            <a:r>
              <a:rPr lang="en-US" sz="2500" dirty="0"/>
              <a:t> </a:t>
            </a:r>
            <a:r>
              <a:rPr lang="en-US" sz="2500" dirty="0" err="1"/>
              <a:t>soát</a:t>
            </a:r>
            <a:r>
              <a:rPr lang="en-US" sz="2500" dirty="0"/>
              <a:t> </a:t>
            </a:r>
            <a:r>
              <a:rPr lang="en-US" sz="2500" dirty="0" err="1"/>
              <a:t>tốt</a:t>
            </a:r>
            <a:r>
              <a:rPr lang="en-US" sz="2500" dirty="0"/>
              <a:t> </a:t>
            </a:r>
            <a:r>
              <a:rPr lang="en-US" sz="2500" dirty="0" err="1"/>
              <a:t>hơn</a:t>
            </a:r>
            <a:r>
              <a:rPr lang="en-US" sz="2500" dirty="0"/>
              <a:t> </a:t>
            </a:r>
            <a:r>
              <a:rPr lang="en-US" sz="2500" dirty="0" err="1"/>
              <a:t>các</a:t>
            </a:r>
            <a:r>
              <a:rPr lang="en-US" sz="2500" dirty="0"/>
              <a:t> </a:t>
            </a:r>
            <a:r>
              <a:rPr lang="en-US" sz="2500" dirty="0" err="1"/>
              <a:t>điều</a:t>
            </a:r>
            <a:r>
              <a:rPr lang="en-US" sz="2500" dirty="0"/>
              <a:t> </a:t>
            </a:r>
            <a:r>
              <a:rPr lang="en-US" sz="2500" dirty="0" err="1"/>
              <a:t>kiện</a:t>
            </a:r>
            <a:r>
              <a:rPr lang="en-US" sz="2500" dirty="0"/>
              <a:t> </a:t>
            </a:r>
            <a:r>
              <a:rPr lang="en-US" sz="2500" dirty="0" err="1"/>
              <a:t>môi</a:t>
            </a:r>
            <a:r>
              <a:rPr lang="en-US" sz="2500" dirty="0"/>
              <a:t> </a:t>
            </a:r>
            <a:r>
              <a:rPr lang="en-US" sz="2500" dirty="0" err="1"/>
              <a:t>trường</a:t>
            </a:r>
            <a:r>
              <a:rPr lang="en-US" sz="2500" dirty="0"/>
              <a:t>, </a:t>
            </a:r>
            <a:r>
              <a:rPr lang="en-US" sz="2500" dirty="0" err="1"/>
              <a:t>ví</a:t>
            </a:r>
            <a:r>
              <a:rPr lang="en-US" sz="2500" dirty="0"/>
              <a:t> </a:t>
            </a:r>
            <a:r>
              <a:rPr lang="en-US" sz="2500" dirty="0" err="1"/>
              <a:t>dụ</a:t>
            </a:r>
            <a:r>
              <a:rPr lang="en-US" sz="2500" dirty="0"/>
              <a:t>: </a:t>
            </a:r>
            <a:r>
              <a:rPr lang="en-US" sz="2500" dirty="0" err="1"/>
              <a:t>chọn</a:t>
            </a:r>
            <a:r>
              <a:rPr lang="en-US" sz="2500" dirty="0"/>
              <a:t> </a:t>
            </a:r>
            <a:r>
              <a:rPr lang="en-US" sz="2500" dirty="0" err="1"/>
              <a:t>các</a:t>
            </a:r>
            <a:r>
              <a:rPr lang="en-US" sz="2500" dirty="0"/>
              <a:t> </a:t>
            </a:r>
            <a:r>
              <a:rPr lang="en-US" sz="2500" dirty="0" err="1"/>
              <a:t>tuyến</a:t>
            </a:r>
            <a:r>
              <a:rPr lang="en-US" sz="2500" dirty="0"/>
              <a:t> </a:t>
            </a:r>
            <a:r>
              <a:rPr lang="en-US" sz="2500" dirty="0" err="1"/>
              <a:t>đường</a:t>
            </a:r>
            <a:r>
              <a:rPr lang="en-US" sz="2500" dirty="0"/>
              <a:t>, </a:t>
            </a:r>
            <a:r>
              <a:rPr lang="en-US" sz="2500" dirty="0" err="1"/>
              <a:t>bối</a:t>
            </a:r>
            <a:r>
              <a:rPr lang="en-US" sz="2500" dirty="0"/>
              <a:t> </a:t>
            </a:r>
            <a:r>
              <a:rPr lang="en-US" sz="2500" dirty="0" err="1"/>
              <a:t>cảnh</a:t>
            </a:r>
            <a:r>
              <a:rPr lang="en-US" sz="2500" dirty="0"/>
              <a:t> </a:t>
            </a:r>
            <a:r>
              <a:rPr lang="en-US" sz="2500" dirty="0" err="1"/>
              <a:t>và</a:t>
            </a:r>
            <a:r>
              <a:rPr lang="en-US" sz="2500" dirty="0"/>
              <a:t> </a:t>
            </a:r>
            <a:r>
              <a:rPr lang="en-US" sz="2500" dirty="0" err="1"/>
              <a:t>tình</a:t>
            </a:r>
            <a:r>
              <a:rPr lang="en-US" sz="2500" dirty="0"/>
              <a:t> </a:t>
            </a:r>
            <a:r>
              <a:rPr lang="en-US" sz="2500" dirty="0" err="1"/>
              <a:t>trạng</a:t>
            </a:r>
            <a:r>
              <a:rPr lang="en-US" sz="2500" dirty="0"/>
              <a:t> </a:t>
            </a:r>
            <a:r>
              <a:rPr lang="en-US" sz="2500" dirty="0" err="1"/>
              <a:t>xe</a:t>
            </a:r>
            <a:r>
              <a:rPr lang="en-US" sz="2500" dirty="0"/>
              <a:t> </a:t>
            </a:r>
            <a:r>
              <a:rPr lang="en-US" sz="2500" dirty="0" err="1"/>
              <a:t>khác</a:t>
            </a:r>
            <a:r>
              <a:rPr lang="en-US" sz="2500" dirty="0"/>
              <a:t> </a:t>
            </a:r>
            <a:r>
              <a:rPr lang="en-US" sz="2500" dirty="0" err="1"/>
              <a:t>nhau</a:t>
            </a:r>
            <a:r>
              <a:rPr lang="en-US" sz="2500" dirty="0"/>
              <a:t>.</a:t>
            </a:r>
          </a:p>
        </p:txBody>
      </p:sp>
      <p:sp>
        <p:nvSpPr>
          <p:cNvPr id="410" name="Google Shape;410;p19"/>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fld id="{00000000-1234-1234-1234-123412341234}" type="slidenum">
              <a:rPr lang="en"/>
              <a:p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909455" y="2397460"/>
            <a:ext cx="7518400" cy="1546400"/>
          </a:xfrm>
          <a:prstGeom prst="rect">
            <a:avLst/>
          </a:prstGeom>
        </p:spPr>
        <p:txBody>
          <a:bodyPr spcFirstLastPara="1" wrap="square" lIns="121900" tIns="121900" rIns="121900" bIns="121900" anchor="b" anchorCtr="0">
            <a:noAutofit/>
          </a:bodyPr>
          <a:lstStyle/>
          <a:p>
            <a:pPr algn="ctr" defTabSz="1219170">
              <a:spcBef>
                <a:spcPts val="800"/>
              </a:spcBef>
              <a:buClr>
                <a:srgbClr val="000000"/>
              </a:buClr>
            </a:pPr>
            <a:r>
              <a:rPr lang="vi-VN" b="1" dirty="0">
                <a:solidFill>
                  <a:srgbClr val="00E1C6"/>
                </a:solidFill>
                <a:latin typeface="Muli"/>
                <a:ea typeface="Muli"/>
                <a:cs typeface="Muli"/>
                <a:sym typeface="Muli"/>
              </a:rPr>
              <a:t>Xây dựng mô hình</a:t>
            </a:r>
          </a:p>
        </p:txBody>
      </p:sp>
      <p:sp>
        <p:nvSpPr>
          <p:cNvPr id="361" name="Google Shape;361;p14"/>
          <p:cNvSpPr txBox="1"/>
          <p:nvPr/>
        </p:nvSpPr>
        <p:spPr>
          <a:xfrm>
            <a:off x="546100" y="2235200"/>
            <a:ext cx="2756000" cy="2362400"/>
          </a:xfrm>
          <a:prstGeom prst="rect">
            <a:avLst/>
          </a:prstGeom>
          <a:noFill/>
          <a:ln>
            <a:noFill/>
          </a:ln>
        </p:spPr>
        <p:txBody>
          <a:bodyPr spcFirstLastPara="1" wrap="square" lIns="121900" tIns="121900" rIns="121900" bIns="121900" anchor="ctr" anchorCtr="0">
            <a:noAutofit/>
          </a:bodyPr>
          <a:lstStyle/>
          <a:p>
            <a:pPr algn="ctr"/>
            <a:r>
              <a:rPr lang="en" sz="6400" b="1" dirty="0">
                <a:solidFill>
                  <a:srgbClr val="FFFFFF"/>
                </a:solidFill>
                <a:latin typeface="Nixie One"/>
                <a:sym typeface="Nixie One"/>
              </a:rPr>
              <a:t>2</a:t>
            </a:r>
            <a:endParaRPr sz="2400" b="1" dirty="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46784" y="1053369"/>
            <a:ext cx="6592400" cy="860400"/>
          </a:xfrm>
          <a:prstGeom prst="rect">
            <a:avLst/>
          </a:prstGeom>
        </p:spPr>
        <p:txBody>
          <a:bodyPr spcFirstLastPara="1" wrap="square" lIns="121900" tIns="121900" rIns="121900" bIns="121900" anchor="b" anchorCtr="0">
            <a:noAutofit/>
          </a:bodyPr>
          <a:lstStyle/>
          <a:p>
            <a:r>
              <a:rPr lang="en-US" dirty="0"/>
              <a:t>MỤC TIÊU BÁO CÁO CUỐI KỲ</a:t>
            </a:r>
            <a:endParaRPr dirty="0"/>
          </a:p>
        </p:txBody>
      </p:sp>
      <p:sp>
        <p:nvSpPr>
          <p:cNvPr id="401" name="Google Shape;401;p18"/>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16</a:t>
            </a:fld>
            <a:endParaRPr kern="0"/>
          </a:p>
        </p:txBody>
      </p:sp>
      <p:sp>
        <p:nvSpPr>
          <p:cNvPr id="3" name="Text Placeholder 2">
            <a:extLst>
              <a:ext uri="{FF2B5EF4-FFF2-40B4-BE49-F238E27FC236}">
                <a16:creationId xmlns:a16="http://schemas.microsoft.com/office/drawing/2014/main" id="{4E185EAA-E964-45FC-B3BE-350B901ED5CD}"/>
              </a:ext>
            </a:extLst>
          </p:cNvPr>
          <p:cNvSpPr>
            <a:spLocks noGrp="1"/>
          </p:cNvSpPr>
          <p:nvPr>
            <p:ph type="body" idx="1"/>
          </p:nvPr>
        </p:nvSpPr>
        <p:spPr>
          <a:xfrm>
            <a:off x="2038438" y="2343086"/>
            <a:ext cx="7715162" cy="3551600"/>
          </a:xfrm>
        </p:spPr>
        <p:txBody>
          <a:bodyPr/>
          <a:lstStyle/>
          <a:p>
            <a:pPr marL="571500" indent="-571500">
              <a:buFont typeface="Wingdings" panose="05000000000000000000" pitchFamily="2" charset="2"/>
              <a:buChar char="q"/>
            </a:pPr>
            <a:r>
              <a:rPr lang="vi-VN" sz="4000" b="1" dirty="0">
                <a:solidFill>
                  <a:srgbClr val="00E1C6"/>
                </a:solidFill>
              </a:rPr>
              <a:t>Giới Thiệu Về Các Cuộc Thi</a:t>
            </a:r>
          </a:p>
          <a:p>
            <a:pPr marL="571500" indent="-571500">
              <a:buFont typeface="Wingdings" panose="05000000000000000000" pitchFamily="2" charset="2"/>
              <a:buChar char="q"/>
            </a:pPr>
            <a:r>
              <a:rPr lang="vi-VN" sz="4000" b="1" dirty="0">
                <a:solidFill>
                  <a:srgbClr val="00E1C6"/>
                </a:solidFill>
              </a:rPr>
              <a:t>Thực Nghiệm</a:t>
            </a:r>
            <a:endParaRPr lang="vi-VN" sz="4000"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46784" y="693151"/>
            <a:ext cx="6592400" cy="860400"/>
          </a:xfrm>
          <a:prstGeom prst="rect">
            <a:avLst/>
          </a:prstGeom>
        </p:spPr>
        <p:txBody>
          <a:bodyPr spcFirstLastPara="1" wrap="square" lIns="121900" tIns="121900" rIns="121900" bIns="121900" anchor="b" anchorCtr="0">
            <a:noAutofit/>
          </a:bodyPr>
          <a:lstStyle/>
          <a:p>
            <a:pPr algn="ctr"/>
            <a:r>
              <a:rPr lang="en-US" dirty="0" err="1"/>
              <a:t>Hạn</a:t>
            </a:r>
            <a:r>
              <a:rPr lang="en-US" dirty="0"/>
              <a:t> </a:t>
            </a:r>
            <a:r>
              <a:rPr lang="en-US" dirty="0" err="1"/>
              <a:t>chế</a:t>
            </a:r>
            <a:r>
              <a:rPr lang="en-US" dirty="0"/>
              <a:t> </a:t>
            </a:r>
            <a:r>
              <a:rPr lang="en-US" dirty="0" err="1"/>
              <a:t>của</a:t>
            </a:r>
            <a:r>
              <a:rPr lang="en-US" dirty="0"/>
              <a:t> </a:t>
            </a:r>
            <a:r>
              <a:rPr lang="en-US" dirty="0" err="1"/>
              <a:t>nhóm</a:t>
            </a:r>
            <a:endParaRPr dirty="0"/>
          </a:p>
        </p:txBody>
      </p:sp>
      <p:sp>
        <p:nvSpPr>
          <p:cNvPr id="400" name="Google Shape;400;p18"/>
          <p:cNvSpPr txBox="1">
            <a:spLocks noGrp="1"/>
          </p:cNvSpPr>
          <p:nvPr>
            <p:ph type="body" idx="2"/>
          </p:nvPr>
        </p:nvSpPr>
        <p:spPr>
          <a:xfrm>
            <a:off x="1205345" y="2235594"/>
            <a:ext cx="10460181" cy="3551600"/>
          </a:xfrm>
          <a:prstGeom prst="rect">
            <a:avLst/>
          </a:prstGeom>
        </p:spPr>
        <p:txBody>
          <a:bodyPr spcFirstLastPara="1" wrap="square" lIns="121900" tIns="121900" rIns="121900" bIns="121900" anchor="t" anchorCtr="0">
            <a:noAutofit/>
          </a:bodyPr>
          <a:lstStyle/>
          <a:p>
            <a:pPr marL="571500" indent="-571500">
              <a:buFont typeface="Wingdings" panose="05000000000000000000" pitchFamily="2" charset="2"/>
              <a:buChar char="q"/>
            </a:pPr>
            <a:r>
              <a:rPr lang="en-US" sz="4000" dirty="0" err="1"/>
              <a:t>Có</a:t>
            </a:r>
            <a:r>
              <a:rPr lang="en-US" sz="4000" dirty="0"/>
              <a:t> </a:t>
            </a:r>
            <a:r>
              <a:rPr lang="en-US" sz="4000" dirty="0" err="1"/>
              <a:t>nhiều</a:t>
            </a:r>
            <a:r>
              <a:rPr lang="en-US" sz="4000" dirty="0"/>
              <a:t> </a:t>
            </a:r>
            <a:r>
              <a:rPr lang="en-US" sz="4000" dirty="0" err="1"/>
              <a:t>tài</a:t>
            </a:r>
            <a:r>
              <a:rPr lang="en-US" sz="4000" dirty="0"/>
              <a:t> </a:t>
            </a:r>
            <a:r>
              <a:rPr lang="en-US" sz="4000" dirty="0" err="1"/>
              <a:t>liệu</a:t>
            </a:r>
            <a:r>
              <a:rPr lang="en-US" sz="4000" dirty="0"/>
              <a:t> </a:t>
            </a:r>
            <a:r>
              <a:rPr lang="en-US" sz="4000" dirty="0" err="1"/>
              <a:t>cần</a:t>
            </a:r>
            <a:r>
              <a:rPr lang="en-US" sz="4000" dirty="0"/>
              <a:t> </a:t>
            </a:r>
            <a:r>
              <a:rPr lang="en-US" sz="4000" dirty="0" err="1"/>
              <a:t>thời</a:t>
            </a:r>
            <a:r>
              <a:rPr lang="en-US" sz="4000" dirty="0"/>
              <a:t> </a:t>
            </a:r>
            <a:r>
              <a:rPr lang="en-US" sz="4000" dirty="0" err="1"/>
              <a:t>gian</a:t>
            </a:r>
            <a:r>
              <a:rPr lang="en-US" sz="4000" dirty="0"/>
              <a:t> </a:t>
            </a:r>
            <a:r>
              <a:rPr lang="en-US" sz="4000" dirty="0" err="1"/>
              <a:t>chọn</a:t>
            </a:r>
            <a:r>
              <a:rPr lang="en-US" sz="4000" dirty="0"/>
              <a:t> </a:t>
            </a:r>
            <a:r>
              <a:rPr lang="en-US" sz="4000" dirty="0" err="1"/>
              <a:t>lọc</a:t>
            </a:r>
            <a:r>
              <a:rPr lang="en-US" sz="4000" dirty="0"/>
              <a:t> </a:t>
            </a:r>
          </a:p>
          <a:p>
            <a:pPr marL="571500" indent="-571500">
              <a:buFont typeface="Wingdings" panose="05000000000000000000" pitchFamily="2" charset="2"/>
              <a:buChar char="q"/>
            </a:pPr>
            <a:r>
              <a:rPr lang="en-US" sz="4000" dirty="0" err="1"/>
              <a:t>Khó</a:t>
            </a:r>
            <a:r>
              <a:rPr lang="en-US" sz="4000" dirty="0"/>
              <a:t> </a:t>
            </a:r>
            <a:r>
              <a:rPr lang="en-US" sz="4000" dirty="0" err="1"/>
              <a:t>sắp</a:t>
            </a:r>
            <a:r>
              <a:rPr lang="en-US" sz="4000" dirty="0"/>
              <a:t> </a:t>
            </a:r>
            <a:r>
              <a:rPr lang="en-US" sz="4000" dirty="0" err="1"/>
              <a:t>xếp</a:t>
            </a:r>
            <a:r>
              <a:rPr lang="en-US" sz="4000" dirty="0"/>
              <a:t> </a:t>
            </a:r>
            <a:r>
              <a:rPr lang="en-US" sz="4000" dirty="0" err="1"/>
              <a:t>thời</a:t>
            </a:r>
            <a:r>
              <a:rPr lang="en-US" sz="4000" dirty="0"/>
              <a:t> </a:t>
            </a:r>
            <a:r>
              <a:rPr lang="en-US" sz="4000" dirty="0" err="1"/>
              <a:t>gian</a:t>
            </a:r>
            <a:r>
              <a:rPr lang="en-US" sz="4000" dirty="0"/>
              <a:t> </a:t>
            </a:r>
            <a:r>
              <a:rPr lang="en-US" sz="4000" dirty="0" err="1"/>
              <a:t>rảnh</a:t>
            </a:r>
            <a:r>
              <a:rPr lang="en-US" sz="4000" dirty="0"/>
              <a:t> </a:t>
            </a:r>
            <a:r>
              <a:rPr lang="en-US" sz="4000" dirty="0" err="1"/>
              <a:t>cùng</a:t>
            </a:r>
            <a:r>
              <a:rPr lang="en-US" sz="4000" dirty="0"/>
              <a:t> </a:t>
            </a:r>
            <a:r>
              <a:rPr lang="en-US" sz="4000" dirty="0" err="1"/>
              <a:t>nhau</a:t>
            </a:r>
            <a:endParaRPr lang="en-US" sz="4000" dirty="0"/>
          </a:p>
          <a:p>
            <a:pPr marL="571500" indent="-571500">
              <a:buFont typeface="Wingdings" panose="05000000000000000000" pitchFamily="2" charset="2"/>
              <a:buChar char="q"/>
            </a:pPr>
            <a:endParaRPr sz="4000" dirty="0"/>
          </a:p>
        </p:txBody>
      </p:sp>
      <p:sp>
        <p:nvSpPr>
          <p:cNvPr id="401" name="Google Shape;401;p18"/>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17</a:t>
            </a:fld>
            <a:endParaRPr ker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ctrTitle" idx="4294967295"/>
          </p:nvPr>
        </p:nvSpPr>
        <p:spPr>
          <a:xfrm>
            <a:off x="914400" y="-12"/>
            <a:ext cx="10363200" cy="6858000"/>
          </a:xfrm>
          <a:prstGeom prst="rect">
            <a:avLst/>
          </a:prstGeom>
        </p:spPr>
        <p:txBody>
          <a:bodyPr spcFirstLastPara="1" wrap="square" lIns="121900" tIns="121900" rIns="121900" bIns="121900" anchor="ctr" anchorCtr="0">
            <a:noAutofit/>
          </a:bodyPr>
          <a:lstStyle/>
          <a:p>
            <a:pPr algn="ctr"/>
            <a:r>
              <a:rPr lang="en-US" sz="6000" b="1" dirty="0" err="1">
                <a:latin typeface="Muli"/>
                <a:ea typeface="Muli"/>
                <a:cs typeface="Muli"/>
                <a:sym typeface="Muli"/>
              </a:rPr>
              <a:t>Cảm</a:t>
            </a:r>
            <a:r>
              <a:rPr lang="en-US" sz="6000" b="1" dirty="0">
                <a:latin typeface="Muli"/>
                <a:ea typeface="Muli"/>
                <a:cs typeface="Muli"/>
                <a:sym typeface="Muli"/>
              </a:rPr>
              <a:t> </a:t>
            </a:r>
            <a:r>
              <a:rPr lang="vi-VN" sz="6000" b="1" dirty="0">
                <a:latin typeface="Muli"/>
                <a:ea typeface="Muli"/>
                <a:cs typeface="Muli"/>
                <a:sym typeface="Muli"/>
              </a:rPr>
              <a:t>ơ</a:t>
            </a:r>
            <a:r>
              <a:rPr lang="en-US" sz="6000" b="1" dirty="0">
                <a:latin typeface="Muli"/>
                <a:ea typeface="Muli"/>
                <a:cs typeface="Muli"/>
                <a:sym typeface="Muli"/>
              </a:rPr>
              <a:t>n </a:t>
            </a:r>
            <a:r>
              <a:rPr lang="en-US" sz="6000" b="1" dirty="0" err="1">
                <a:latin typeface="Muli"/>
                <a:ea typeface="Muli"/>
                <a:cs typeface="Muli"/>
                <a:sym typeface="Muli"/>
              </a:rPr>
              <a:t>thầy</a:t>
            </a:r>
            <a:r>
              <a:rPr lang="en-US" sz="6000" b="1" dirty="0">
                <a:latin typeface="Muli"/>
                <a:ea typeface="Muli"/>
                <a:cs typeface="Muli"/>
                <a:sym typeface="Muli"/>
              </a:rPr>
              <a:t> </a:t>
            </a:r>
            <a:r>
              <a:rPr lang="en-US" sz="6000" b="1" dirty="0" err="1">
                <a:latin typeface="Muli"/>
                <a:ea typeface="Muli"/>
                <a:cs typeface="Muli"/>
                <a:sym typeface="Muli"/>
              </a:rPr>
              <a:t>đã</a:t>
            </a:r>
            <a:r>
              <a:rPr lang="en-US" sz="6000" b="1" dirty="0">
                <a:latin typeface="Muli"/>
                <a:ea typeface="Muli"/>
                <a:cs typeface="Muli"/>
                <a:sym typeface="Muli"/>
              </a:rPr>
              <a:t> </a:t>
            </a:r>
            <a:r>
              <a:rPr lang="en-US" sz="6000" b="1" dirty="0" err="1">
                <a:latin typeface="Muli"/>
                <a:ea typeface="Muli"/>
                <a:cs typeface="Muli"/>
                <a:sym typeface="Muli"/>
              </a:rPr>
              <a:t>xem</a:t>
            </a:r>
            <a:r>
              <a:rPr lang="en-US" sz="6000" b="1" dirty="0">
                <a:latin typeface="Muli"/>
                <a:ea typeface="Muli"/>
                <a:cs typeface="Muli"/>
                <a:sym typeface="Muli"/>
              </a:rPr>
              <a:t> video </a:t>
            </a:r>
            <a:r>
              <a:rPr lang="en-US" sz="6000" b="1" dirty="0" err="1">
                <a:latin typeface="Muli"/>
                <a:ea typeface="Muli"/>
                <a:cs typeface="Muli"/>
                <a:sym typeface="Muli"/>
              </a:rPr>
              <a:t>báo</a:t>
            </a:r>
            <a:r>
              <a:rPr lang="en-US" sz="6000" b="1" dirty="0">
                <a:latin typeface="Muli"/>
                <a:ea typeface="Muli"/>
                <a:cs typeface="Muli"/>
                <a:sym typeface="Muli"/>
              </a:rPr>
              <a:t> </a:t>
            </a:r>
            <a:r>
              <a:rPr lang="en-US" sz="6000" b="1" dirty="0" err="1">
                <a:latin typeface="Muli"/>
                <a:ea typeface="Muli"/>
                <a:cs typeface="Muli"/>
                <a:sym typeface="Muli"/>
              </a:rPr>
              <a:t>cáo</a:t>
            </a:r>
            <a:r>
              <a:rPr lang="en-US" sz="6000" b="1" dirty="0">
                <a:latin typeface="Muli"/>
                <a:ea typeface="Muli"/>
                <a:cs typeface="Muli"/>
                <a:sym typeface="Muli"/>
              </a:rPr>
              <a:t> </a:t>
            </a:r>
            <a:r>
              <a:rPr lang="en-US" sz="6000" b="1" dirty="0" err="1">
                <a:latin typeface="Muli"/>
                <a:ea typeface="Muli"/>
                <a:cs typeface="Muli"/>
                <a:sym typeface="Muli"/>
              </a:rPr>
              <a:t>nhóm</a:t>
            </a:r>
            <a:r>
              <a:rPr lang="en-US" sz="6000" b="1" dirty="0">
                <a:latin typeface="Muli"/>
                <a:ea typeface="Muli"/>
                <a:cs typeface="Muli"/>
                <a:sym typeface="Muli"/>
              </a:rPr>
              <a:t> </a:t>
            </a:r>
            <a:r>
              <a:rPr lang="en-US" sz="6000" b="1" dirty="0" err="1">
                <a:latin typeface="Muli"/>
                <a:ea typeface="Muli"/>
                <a:cs typeface="Muli"/>
                <a:sym typeface="Muli"/>
              </a:rPr>
              <a:t>em</a:t>
            </a:r>
            <a:endParaRPr sz="6000" b="1" dirty="0">
              <a:latin typeface="Muli"/>
              <a:ea typeface="Muli"/>
              <a:cs typeface="Muli"/>
              <a:sym typeface="Muli"/>
            </a:endParaRPr>
          </a:p>
        </p:txBody>
      </p:sp>
      <p:sp>
        <p:nvSpPr>
          <p:cNvPr id="461" name="Google Shape;461;p2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fld id="{00000000-1234-1234-1234-123412341234}" type="slidenum">
              <a:rPr lang="en"/>
              <a:pPr/>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4203700" y="1806333"/>
            <a:ext cx="6908800" cy="1546400"/>
          </a:xfrm>
          <a:prstGeom prst="rect">
            <a:avLst/>
          </a:prstGeom>
        </p:spPr>
        <p:txBody>
          <a:bodyPr spcFirstLastPara="1" wrap="square" lIns="121900" tIns="121900" rIns="121900" bIns="121900" anchor="b" anchorCtr="0">
            <a:noAutofit/>
          </a:bodyPr>
          <a:lstStyle/>
          <a:p>
            <a:pPr algn="ctr"/>
            <a:r>
              <a:rPr lang="vi-VN" dirty="0">
                <a:latin typeface="+mj-lt"/>
              </a:rPr>
              <a:t>GIỚI THIỆU THÀNH VIÊN NHÓM:</a:t>
            </a:r>
            <a:endParaRPr dirty="0">
              <a:latin typeface="+mj-lt"/>
            </a:endParaRPr>
          </a:p>
        </p:txBody>
      </p:sp>
      <p:sp>
        <p:nvSpPr>
          <p:cNvPr id="352" name="Google Shape;352;p13"/>
          <p:cNvSpPr txBox="1">
            <a:spLocks noGrp="1"/>
          </p:cNvSpPr>
          <p:nvPr>
            <p:ph type="body" idx="4294967295"/>
          </p:nvPr>
        </p:nvSpPr>
        <p:spPr>
          <a:xfrm>
            <a:off x="3555958" y="3200333"/>
            <a:ext cx="7480342" cy="3282000"/>
          </a:xfrm>
          <a:prstGeom prst="rect">
            <a:avLst/>
          </a:prstGeom>
        </p:spPr>
        <p:txBody>
          <a:bodyPr spcFirstLastPara="1" wrap="square" lIns="121900" tIns="121900" rIns="121900" bIns="121900" anchor="t" anchorCtr="0">
            <a:noAutofit/>
          </a:bodyPr>
          <a:lstStyle/>
          <a:p>
            <a:r>
              <a:rPr lang="en-US" sz="2917" dirty="0" err="1">
                <a:latin typeface="+mj-lt"/>
              </a:rPr>
              <a:t>Bùi</a:t>
            </a:r>
            <a:r>
              <a:rPr lang="en-US" sz="2917" dirty="0">
                <a:latin typeface="+mj-lt"/>
              </a:rPr>
              <a:t> </a:t>
            </a:r>
            <a:r>
              <a:rPr lang="en-US" sz="2917" dirty="0" err="1">
                <a:latin typeface="+mj-lt"/>
              </a:rPr>
              <a:t>Mạc</a:t>
            </a:r>
            <a:r>
              <a:rPr lang="en-US" sz="2917" dirty="0">
                <a:latin typeface="+mj-lt"/>
              </a:rPr>
              <a:t> </a:t>
            </a:r>
            <a:r>
              <a:rPr lang="en-US" sz="2917" dirty="0" err="1">
                <a:latin typeface="+mj-lt"/>
              </a:rPr>
              <a:t>Tùng</a:t>
            </a:r>
            <a:r>
              <a:rPr lang="en-US" sz="2917" dirty="0">
                <a:latin typeface="+mj-lt"/>
              </a:rPr>
              <a:t> </a:t>
            </a:r>
            <a:r>
              <a:rPr lang="en-US" sz="2917" dirty="0" err="1">
                <a:latin typeface="+mj-lt"/>
              </a:rPr>
              <a:t>Lâm</a:t>
            </a:r>
            <a:r>
              <a:rPr lang="en-US" sz="2917" dirty="0">
                <a:latin typeface="+mj-lt"/>
              </a:rPr>
              <a:t> - 18110139</a:t>
            </a:r>
          </a:p>
          <a:p>
            <a:r>
              <a:rPr lang="en-US" sz="2917" dirty="0" err="1">
                <a:latin typeface="+mj-lt"/>
              </a:rPr>
              <a:t>Nguyễn</a:t>
            </a:r>
            <a:r>
              <a:rPr lang="en-US" sz="2917" dirty="0">
                <a:latin typeface="+mj-lt"/>
              </a:rPr>
              <a:t> </a:t>
            </a:r>
            <a:r>
              <a:rPr lang="en-US" sz="2917" dirty="0" err="1">
                <a:latin typeface="+mj-lt"/>
              </a:rPr>
              <a:t>Trần</a:t>
            </a:r>
            <a:r>
              <a:rPr lang="en-US" sz="2917" dirty="0">
                <a:latin typeface="+mj-lt"/>
              </a:rPr>
              <a:t> Thảo Quyên - 20110042</a:t>
            </a:r>
          </a:p>
          <a:p>
            <a:r>
              <a:rPr lang="en-US" sz="2917" dirty="0" err="1">
                <a:latin typeface="+mj-lt"/>
              </a:rPr>
              <a:t>Trần</a:t>
            </a:r>
            <a:r>
              <a:rPr lang="en-US" sz="2917" dirty="0">
                <a:latin typeface="+mj-lt"/>
              </a:rPr>
              <a:t> </a:t>
            </a:r>
            <a:r>
              <a:rPr lang="en-US" sz="2917" dirty="0" err="1">
                <a:latin typeface="+mj-lt"/>
              </a:rPr>
              <a:t>Nguyễn</a:t>
            </a:r>
            <a:r>
              <a:rPr lang="en-US" sz="2917" dirty="0">
                <a:latin typeface="+mj-lt"/>
              </a:rPr>
              <a:t> </a:t>
            </a:r>
            <a:r>
              <a:rPr lang="en-US" sz="2917" dirty="0" err="1">
                <a:latin typeface="+mj-lt"/>
              </a:rPr>
              <a:t>Duy</a:t>
            </a:r>
            <a:r>
              <a:rPr lang="en-US" sz="2917" dirty="0">
                <a:latin typeface="+mj-lt"/>
              </a:rPr>
              <a:t> Linh - 20110516</a:t>
            </a:r>
          </a:p>
          <a:p>
            <a:pPr marL="0" indent="0">
              <a:spcBef>
                <a:spcPts val="800"/>
              </a:spcBef>
              <a:buNone/>
            </a:pPr>
            <a:endParaRPr dirty="0"/>
          </a:p>
        </p:txBody>
      </p:sp>
      <p:pic>
        <p:nvPicPr>
          <p:cNvPr id="353" name="Google Shape;353;p13"/>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1155700" y="542091"/>
            <a:ext cx="3048000" cy="3045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4" name="Google Shape;354;p13"/>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51">
              <a:buClr>
                <a:srgbClr val="000000"/>
              </a:buClr>
            </a:pPr>
            <a:fld id="{00000000-1234-1234-1234-123412341234}" type="slidenum">
              <a:rPr lang="en" kern="0"/>
              <a:pPr defTabSz="1219151">
                <a:buClr>
                  <a:srgbClr val="000000"/>
                </a:buClr>
              </a:pPr>
              <a:t>2</a:t>
            </a:fld>
            <a:endParaRPr ker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2310267" y="1298133"/>
            <a:ext cx="7722800" cy="860400"/>
          </a:xfrm>
          <a:prstGeom prst="rect">
            <a:avLst/>
          </a:prstGeom>
        </p:spPr>
        <p:txBody>
          <a:bodyPr spcFirstLastPara="1" wrap="square" lIns="121900" tIns="121900" rIns="121900" bIns="121900" anchor="b" anchorCtr="0">
            <a:noAutofit/>
          </a:bodyPr>
          <a:lstStyle/>
          <a:p>
            <a:r>
              <a:rPr lang="en" dirty="0"/>
              <a:t>N</a:t>
            </a:r>
            <a:r>
              <a:rPr lang="en-US" dirty="0"/>
              <a:t>ỘI DUNG TÌM HIỂU</a:t>
            </a:r>
            <a:endParaRPr dirty="0"/>
          </a:p>
        </p:txBody>
      </p:sp>
      <p:sp>
        <p:nvSpPr>
          <p:cNvPr id="343" name="Google Shape;343;p12"/>
          <p:cNvSpPr txBox="1"/>
          <p:nvPr/>
        </p:nvSpPr>
        <p:spPr>
          <a:xfrm>
            <a:off x="1895697" y="2492704"/>
            <a:ext cx="9908376" cy="3635200"/>
          </a:xfrm>
          <a:prstGeom prst="rect">
            <a:avLst/>
          </a:prstGeom>
          <a:noFill/>
          <a:ln>
            <a:noFill/>
          </a:ln>
        </p:spPr>
        <p:txBody>
          <a:bodyPr spcFirstLastPara="1" wrap="square" lIns="121900" tIns="121900" rIns="121900" bIns="121900" anchor="t" anchorCtr="0">
            <a:noAutofit/>
          </a:bodyPr>
          <a:lstStyle/>
          <a:p>
            <a:pPr algn="ctr" defTabSz="1219170">
              <a:spcBef>
                <a:spcPts val="800"/>
              </a:spcBef>
              <a:buClr>
                <a:srgbClr val="000000"/>
              </a:buClr>
            </a:pPr>
            <a:r>
              <a:rPr lang="vi-VN" sz="3000" b="1" kern="0" dirty="0">
                <a:solidFill>
                  <a:srgbClr val="00E1C6"/>
                </a:solidFill>
                <a:latin typeface="Muli"/>
                <a:ea typeface="Muli"/>
                <a:cs typeface="Muli"/>
                <a:sym typeface="Muli"/>
              </a:rPr>
              <a:t>Chương 1 - Giới Thiệu</a:t>
            </a:r>
            <a:r>
              <a:rPr lang="en-US" sz="3000" b="1" kern="0" dirty="0">
                <a:solidFill>
                  <a:srgbClr val="00E1C6"/>
                </a:solidFill>
                <a:latin typeface="Muli"/>
                <a:ea typeface="Muli"/>
                <a:cs typeface="Muli"/>
                <a:sym typeface="Muli"/>
              </a:rPr>
              <a:t> AWS </a:t>
            </a:r>
            <a:r>
              <a:rPr lang="en-US" sz="3000" b="1" kern="0" dirty="0" err="1">
                <a:solidFill>
                  <a:srgbClr val="00E1C6"/>
                </a:solidFill>
                <a:latin typeface="Muli"/>
                <a:ea typeface="Muli"/>
                <a:cs typeface="Muli"/>
                <a:sym typeface="Muli"/>
              </a:rPr>
              <a:t>DeepRacer</a:t>
            </a:r>
            <a:endParaRPr lang="vi-VN" sz="3000" b="1" kern="0" dirty="0">
              <a:solidFill>
                <a:srgbClr val="00E1C6"/>
              </a:solidFill>
              <a:latin typeface="Muli"/>
              <a:ea typeface="Muli"/>
              <a:cs typeface="Muli"/>
              <a:sym typeface="Muli"/>
            </a:endParaRPr>
          </a:p>
          <a:p>
            <a:pPr algn="ctr" defTabSz="1219170">
              <a:spcBef>
                <a:spcPts val="800"/>
              </a:spcBef>
              <a:buClr>
                <a:srgbClr val="000000"/>
              </a:buClr>
            </a:pPr>
            <a:r>
              <a:rPr lang="vi-VN" sz="3000" b="1" kern="0" dirty="0">
                <a:solidFill>
                  <a:srgbClr val="00E1C6"/>
                </a:solidFill>
                <a:latin typeface="Muli"/>
                <a:ea typeface="Muli"/>
                <a:cs typeface="Muli"/>
                <a:sym typeface="Muli"/>
              </a:rPr>
              <a:t>Chương 2 - Xây dựng mô hình</a:t>
            </a:r>
          </a:p>
          <a:p>
            <a:pPr algn="ctr" defTabSz="1219170">
              <a:spcBef>
                <a:spcPts val="800"/>
              </a:spcBef>
              <a:buClr>
                <a:srgbClr val="000000"/>
              </a:buClr>
            </a:pPr>
            <a:r>
              <a:rPr lang="vi-VN" sz="3000" b="1" kern="0" dirty="0">
                <a:solidFill>
                  <a:srgbClr val="00E1C6"/>
                </a:solidFill>
                <a:latin typeface="Muli"/>
                <a:ea typeface="Muli"/>
                <a:cs typeface="Muli"/>
                <a:sym typeface="Muli"/>
              </a:rPr>
              <a:t>Chương 3 - Giới Thiệu Về Các Cuộc Thi</a:t>
            </a:r>
          </a:p>
          <a:p>
            <a:pPr algn="ctr" defTabSz="1219170">
              <a:spcBef>
                <a:spcPts val="800"/>
              </a:spcBef>
              <a:buClr>
                <a:srgbClr val="000000"/>
              </a:buClr>
            </a:pPr>
            <a:r>
              <a:rPr lang="vi-VN" sz="3000" b="1" kern="0" dirty="0">
                <a:solidFill>
                  <a:srgbClr val="00E1C6"/>
                </a:solidFill>
                <a:latin typeface="Muli"/>
                <a:ea typeface="Muli"/>
                <a:cs typeface="Muli"/>
                <a:sym typeface="Muli"/>
              </a:rPr>
              <a:t>Chương 4 - Thực Nghiệm</a:t>
            </a:r>
            <a:endParaRPr sz="3000" kern="0" dirty="0">
              <a:solidFill>
                <a:srgbClr val="C6DAEC"/>
              </a:solidFill>
              <a:latin typeface="Muli"/>
              <a:ea typeface="Muli"/>
              <a:cs typeface="Muli"/>
              <a:sym typeface="Muli"/>
            </a:endParaRPr>
          </a:p>
        </p:txBody>
      </p:sp>
      <p:sp>
        <p:nvSpPr>
          <p:cNvPr id="346" name="Google Shape;346;p12"/>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3</a:t>
            </a:fld>
            <a:endParaRPr ker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3657600" y="2314333"/>
            <a:ext cx="7518400" cy="1546400"/>
          </a:xfrm>
          <a:prstGeom prst="rect">
            <a:avLst/>
          </a:prstGeom>
        </p:spPr>
        <p:txBody>
          <a:bodyPr spcFirstLastPara="1" wrap="square" lIns="121900" tIns="121900" rIns="121900" bIns="121900" anchor="b" anchorCtr="0">
            <a:noAutofit/>
          </a:bodyPr>
          <a:lstStyle/>
          <a:p>
            <a:r>
              <a:rPr lang="vi-VN" b="1" dirty="0">
                <a:solidFill>
                  <a:srgbClr val="00E1C6"/>
                </a:solidFill>
                <a:latin typeface="Muli"/>
                <a:ea typeface="Muli"/>
                <a:cs typeface="Muli"/>
                <a:sym typeface="Muli"/>
              </a:rPr>
              <a:t>Giới Thiệu</a:t>
            </a:r>
            <a:r>
              <a:rPr lang="en-US" b="1" dirty="0">
                <a:solidFill>
                  <a:srgbClr val="00E1C6"/>
                </a:solidFill>
                <a:latin typeface="Muli"/>
                <a:ea typeface="Muli"/>
                <a:cs typeface="Muli"/>
                <a:sym typeface="Muli"/>
              </a:rPr>
              <a:t> AWS </a:t>
            </a:r>
            <a:r>
              <a:rPr lang="en-US" b="1" dirty="0" err="1">
                <a:solidFill>
                  <a:srgbClr val="00E1C6"/>
                </a:solidFill>
                <a:latin typeface="Muli"/>
                <a:ea typeface="Muli"/>
                <a:cs typeface="Muli"/>
                <a:sym typeface="Muli"/>
              </a:rPr>
              <a:t>DeepRacer</a:t>
            </a:r>
            <a:endParaRPr dirty="0"/>
          </a:p>
        </p:txBody>
      </p:sp>
      <p:sp>
        <p:nvSpPr>
          <p:cNvPr id="361" name="Google Shape;361;p14"/>
          <p:cNvSpPr txBox="1"/>
          <p:nvPr/>
        </p:nvSpPr>
        <p:spPr>
          <a:xfrm>
            <a:off x="546100" y="2235200"/>
            <a:ext cx="2756000" cy="2362400"/>
          </a:xfrm>
          <a:prstGeom prst="rect">
            <a:avLst/>
          </a:prstGeom>
          <a:noFill/>
          <a:ln>
            <a:noFill/>
          </a:ln>
        </p:spPr>
        <p:txBody>
          <a:bodyPr spcFirstLastPara="1" wrap="square" lIns="121900" tIns="121900" rIns="121900" bIns="121900" anchor="ctr" anchorCtr="0">
            <a:noAutofit/>
          </a:bodyPr>
          <a:lstStyle/>
          <a:p>
            <a:pPr algn="ctr"/>
            <a:r>
              <a:rPr lang="en" sz="6400" b="1">
                <a:solidFill>
                  <a:srgbClr val="FFFFFF"/>
                </a:solidFill>
                <a:latin typeface="Nixie One"/>
                <a:ea typeface="Nixie One"/>
                <a:cs typeface="Nixie One"/>
                <a:sym typeface="Nixie One"/>
              </a:rPr>
              <a:t>1</a:t>
            </a:r>
            <a:endParaRPr sz="2400"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734933" y="2780800"/>
            <a:ext cx="8376400" cy="1093200"/>
          </a:xfrm>
          <a:prstGeom prst="rect">
            <a:avLst/>
          </a:prstGeom>
        </p:spPr>
        <p:txBody>
          <a:bodyPr spcFirstLastPara="1" wrap="square" lIns="121900" tIns="121900" rIns="121900" bIns="121900" anchor="ctr" anchorCtr="0">
            <a:noAutofit/>
          </a:bodyPr>
          <a:lstStyle/>
          <a:p>
            <a:pPr marL="0" indent="0">
              <a:buNone/>
            </a:pPr>
            <a:r>
              <a:rPr lang="en-US" sz="2200" dirty="0">
                <a:latin typeface="+mn-lt"/>
              </a:rPr>
              <a:t>	</a:t>
            </a:r>
            <a:r>
              <a:rPr lang="vi-VN" sz="2200" dirty="0">
                <a:latin typeface="+mn-lt"/>
              </a:rPr>
              <a:t>AWS DeepRacer là một xe đua tự hành có tỷ lệ 1/18, được thiết kế để kiểm thử các mô hình RL thông qua việc đua xe trên đường đua thực tế. Sử dụng camera để quan sát đường đua và mô hình tăng cường để điều khiển bướm ga và vô lăng, chiếc xe là minh chứng cho thấy một mô hình được huấn luyện trong môi trường giả lập có thể được triển khai sang thế giới thực.</a:t>
            </a:r>
          </a:p>
          <a:p>
            <a:pPr marL="0" indent="0">
              <a:buNone/>
            </a:pPr>
            <a:r>
              <a:rPr lang="en-US" sz="2200" dirty="0">
                <a:latin typeface="+mn-lt"/>
              </a:rPr>
              <a:t>	</a:t>
            </a:r>
            <a:r>
              <a:rPr lang="vi-VN" sz="2200" dirty="0">
                <a:latin typeface="+mn-lt"/>
              </a:rPr>
              <a:t>AWS cung cấp mô hình trong Amazon SageMaker và đào tạo, thử nghiệm và lặp lại một cách nhanh chóng và dễ dàng trên đường đua trong trình mô phỏng đua xe AWS DeepRacer 3D.</a:t>
            </a:r>
          </a:p>
          <a:p>
            <a:pPr marL="0" indent="0">
              <a:buNone/>
            </a:pPr>
            <a:r>
              <a:rPr lang="en-US" sz="2200" dirty="0">
                <a:latin typeface="+mn-lt"/>
              </a:rPr>
              <a:t>	</a:t>
            </a:r>
            <a:r>
              <a:rPr lang="vi-VN" sz="2200" dirty="0">
                <a:latin typeface="+mn-lt"/>
              </a:rPr>
              <a:t>Giúp người dùng nhanh chóng bắt đầu học máy với các hướng dẫn thực hành giúp tìm hiểu kiến thức cơ bản về học máy, bắt đầu đào tạo các mô hình học tập củng cố và kiểm tra chúng trong trải nghiệm đua xe ô tô tự hành, thú vị.</a:t>
            </a:r>
          </a:p>
          <a:p>
            <a:pPr marL="0" indent="0">
              <a:buNone/>
            </a:pPr>
            <a:endParaRPr sz="2500" dirty="0">
              <a:latin typeface="+mn-lt"/>
            </a:endParaRPr>
          </a:p>
        </p:txBody>
      </p:sp>
      <p:sp>
        <p:nvSpPr>
          <p:cNvPr id="367" name="Google Shape;367;p1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5</a:t>
            </a:fld>
            <a:endParaRPr ker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3127685" y="777567"/>
            <a:ext cx="7263224" cy="860400"/>
          </a:xfrm>
          <a:prstGeom prst="rect">
            <a:avLst/>
          </a:prstGeom>
        </p:spPr>
        <p:txBody>
          <a:bodyPr spcFirstLastPara="1" wrap="square" lIns="121900" tIns="121900" rIns="121900" bIns="121900" anchor="b" anchorCtr="0">
            <a:noAutofit/>
          </a:bodyPr>
          <a:lstStyle/>
          <a:p>
            <a:r>
              <a:rPr lang="en-US" b="1" dirty="0" err="1"/>
              <a:t>Bảng</a:t>
            </a:r>
            <a:r>
              <a:rPr lang="en-US" b="1" dirty="0"/>
              <a:t> </a:t>
            </a:r>
            <a:r>
              <a:rPr lang="en-US" b="1" dirty="0" err="1"/>
              <a:t>điều</a:t>
            </a:r>
            <a:r>
              <a:rPr lang="en-US" b="1" dirty="0"/>
              <a:t> </a:t>
            </a:r>
            <a:r>
              <a:rPr lang="en-US" b="1" dirty="0" err="1"/>
              <a:t>khiển</a:t>
            </a:r>
            <a:r>
              <a:rPr lang="en-US" b="1" dirty="0"/>
              <a:t> AWS </a:t>
            </a:r>
            <a:r>
              <a:rPr lang="en-US" b="1" dirty="0" err="1"/>
              <a:t>DeepRacer</a:t>
            </a:r>
            <a:endParaRPr dirty="0"/>
          </a:p>
        </p:txBody>
      </p:sp>
      <p:sp>
        <p:nvSpPr>
          <p:cNvPr id="373" name="Google Shape;373;p16"/>
          <p:cNvSpPr txBox="1">
            <a:spLocks noGrp="1"/>
          </p:cNvSpPr>
          <p:nvPr>
            <p:ph type="body" idx="1"/>
          </p:nvPr>
        </p:nvSpPr>
        <p:spPr>
          <a:xfrm>
            <a:off x="1039091" y="1828800"/>
            <a:ext cx="9351818" cy="4918364"/>
          </a:xfrm>
          <a:prstGeom prst="rect">
            <a:avLst/>
          </a:prstGeom>
        </p:spPr>
        <p:txBody>
          <a:bodyPr spcFirstLastPara="1" wrap="square" lIns="121900" tIns="121900" rIns="121900" bIns="121900" anchor="t" anchorCtr="0">
            <a:noAutofit/>
          </a:bodyPr>
          <a:lstStyle/>
          <a:p>
            <a:pPr lvl="1"/>
            <a:r>
              <a:rPr lang="en-US" sz="1900" b="1" dirty="0" err="1">
                <a:latin typeface="+mn-lt"/>
              </a:rPr>
              <a:t>Bảng</a:t>
            </a:r>
            <a:r>
              <a:rPr lang="en-US" sz="1900" b="1" dirty="0">
                <a:latin typeface="+mn-lt"/>
              </a:rPr>
              <a:t> </a:t>
            </a:r>
            <a:r>
              <a:rPr lang="en-US" sz="1900" b="1" dirty="0" err="1">
                <a:latin typeface="+mn-lt"/>
              </a:rPr>
              <a:t>điều</a:t>
            </a:r>
            <a:r>
              <a:rPr lang="en-US" sz="1900" b="1" dirty="0">
                <a:latin typeface="+mn-lt"/>
              </a:rPr>
              <a:t> </a:t>
            </a:r>
            <a:r>
              <a:rPr lang="en-US" sz="1900" b="1" dirty="0" err="1">
                <a:latin typeface="+mn-lt"/>
              </a:rPr>
              <a:t>khiển</a:t>
            </a:r>
            <a:r>
              <a:rPr lang="en-US" sz="1900" b="1" dirty="0">
                <a:latin typeface="+mn-lt"/>
              </a:rPr>
              <a:t> AWS </a:t>
            </a:r>
            <a:r>
              <a:rPr lang="en-US" sz="1900" b="1" dirty="0" err="1">
                <a:latin typeface="+mn-lt"/>
              </a:rPr>
              <a:t>DeepRacer</a:t>
            </a:r>
            <a:r>
              <a:rPr lang="en-US" sz="1900" b="1" dirty="0">
                <a:latin typeface="+mn-lt"/>
              </a:rPr>
              <a:t> </a:t>
            </a:r>
            <a:r>
              <a:rPr lang="en-US" sz="1900" dirty="0" err="1">
                <a:latin typeface="+mn-lt"/>
              </a:rPr>
              <a:t>là</a:t>
            </a:r>
            <a:r>
              <a:rPr lang="en-US" sz="1900" dirty="0">
                <a:latin typeface="+mn-lt"/>
              </a:rPr>
              <a:t> </a:t>
            </a:r>
            <a:r>
              <a:rPr lang="en-US" sz="1900" dirty="0" err="1">
                <a:latin typeface="+mn-lt"/>
              </a:rPr>
              <a:t>giao</a:t>
            </a:r>
            <a:r>
              <a:rPr lang="en-US" sz="1900" dirty="0">
                <a:latin typeface="+mn-lt"/>
              </a:rPr>
              <a:t> </a:t>
            </a:r>
            <a:r>
              <a:rPr lang="en-US" sz="1900" dirty="0" err="1">
                <a:latin typeface="+mn-lt"/>
              </a:rPr>
              <a:t>diện</a:t>
            </a:r>
            <a:r>
              <a:rPr lang="en-US" sz="1900" dirty="0">
                <a:latin typeface="+mn-lt"/>
              </a:rPr>
              <a:t> </a:t>
            </a:r>
            <a:r>
              <a:rPr lang="en-US" sz="1900" dirty="0" err="1">
                <a:latin typeface="+mn-lt"/>
              </a:rPr>
              <a:t>người</a:t>
            </a:r>
            <a:r>
              <a:rPr lang="en-US" sz="1900" dirty="0">
                <a:latin typeface="+mn-lt"/>
              </a:rPr>
              <a:t> </a:t>
            </a:r>
            <a:r>
              <a:rPr lang="en-US" sz="1900" dirty="0" err="1">
                <a:latin typeface="+mn-lt"/>
              </a:rPr>
              <a:t>dùng</a:t>
            </a:r>
            <a:r>
              <a:rPr lang="en-US" sz="1900" dirty="0">
                <a:latin typeface="+mn-lt"/>
              </a:rPr>
              <a:t> </a:t>
            </a:r>
            <a:r>
              <a:rPr lang="en-US" sz="1900" dirty="0" err="1">
                <a:latin typeface="+mn-lt"/>
              </a:rPr>
              <a:t>đồ</a:t>
            </a:r>
            <a:r>
              <a:rPr lang="en-US" sz="1900" dirty="0">
                <a:latin typeface="+mn-lt"/>
              </a:rPr>
              <a:t> </a:t>
            </a:r>
            <a:r>
              <a:rPr lang="en-US" sz="1900" dirty="0" err="1">
                <a:latin typeface="+mn-lt"/>
              </a:rPr>
              <a:t>họa</a:t>
            </a:r>
            <a:r>
              <a:rPr lang="en-US" sz="1900" dirty="0">
                <a:latin typeface="+mn-lt"/>
              </a:rPr>
              <a:t> </a:t>
            </a:r>
            <a:r>
              <a:rPr lang="en-US" sz="1900" dirty="0" err="1">
                <a:latin typeface="+mn-lt"/>
              </a:rPr>
              <a:t>để</a:t>
            </a:r>
            <a:r>
              <a:rPr lang="en-US" sz="1900" dirty="0">
                <a:latin typeface="+mn-lt"/>
              </a:rPr>
              <a:t> </a:t>
            </a:r>
            <a:r>
              <a:rPr lang="en-US" sz="1900" dirty="0" err="1">
                <a:latin typeface="+mn-lt"/>
              </a:rPr>
              <a:t>tương</a:t>
            </a:r>
            <a:r>
              <a:rPr lang="en-US" sz="1900" dirty="0">
                <a:latin typeface="+mn-lt"/>
              </a:rPr>
              <a:t> </a:t>
            </a:r>
            <a:r>
              <a:rPr lang="en-US" sz="1900" dirty="0" err="1">
                <a:latin typeface="+mn-lt"/>
              </a:rPr>
              <a:t>tác</a:t>
            </a:r>
            <a:r>
              <a:rPr lang="en-US" sz="1900" dirty="0">
                <a:latin typeface="+mn-lt"/>
              </a:rPr>
              <a:t> </a:t>
            </a:r>
            <a:r>
              <a:rPr lang="en-US" sz="1900" dirty="0" err="1">
                <a:latin typeface="+mn-lt"/>
              </a:rPr>
              <a:t>với</a:t>
            </a:r>
            <a:r>
              <a:rPr lang="en-US" sz="1900" dirty="0">
                <a:latin typeface="+mn-lt"/>
              </a:rPr>
              <a:t> </a:t>
            </a:r>
            <a:r>
              <a:rPr lang="en-US" sz="1900" dirty="0" err="1">
                <a:latin typeface="+mn-lt"/>
              </a:rPr>
              <a:t>dịch</a:t>
            </a:r>
            <a:r>
              <a:rPr lang="en-US" sz="1900" dirty="0">
                <a:latin typeface="+mn-lt"/>
              </a:rPr>
              <a:t> </a:t>
            </a:r>
            <a:r>
              <a:rPr lang="en-US" sz="1900" dirty="0" err="1">
                <a:latin typeface="+mn-lt"/>
              </a:rPr>
              <a:t>vụ</a:t>
            </a:r>
            <a:r>
              <a:rPr lang="en-US" sz="1900" dirty="0">
                <a:latin typeface="+mn-lt"/>
              </a:rPr>
              <a:t> AWS </a:t>
            </a:r>
            <a:r>
              <a:rPr lang="en-US" sz="1900" dirty="0" err="1">
                <a:latin typeface="+mn-lt"/>
              </a:rPr>
              <a:t>DeepRacer</a:t>
            </a:r>
            <a:r>
              <a:rPr lang="en-US" sz="1900" dirty="0">
                <a:latin typeface="+mn-lt"/>
              </a:rPr>
              <a:t>. </a:t>
            </a:r>
            <a:r>
              <a:rPr lang="en-US" sz="1900" dirty="0" err="1">
                <a:latin typeface="+mn-lt"/>
              </a:rPr>
              <a:t>Bạn</a:t>
            </a:r>
            <a:r>
              <a:rPr lang="en-US" sz="1900" dirty="0">
                <a:latin typeface="+mn-lt"/>
              </a:rPr>
              <a:t> </a:t>
            </a:r>
            <a:r>
              <a:rPr lang="en-US" sz="1900" dirty="0" err="1">
                <a:latin typeface="+mn-lt"/>
              </a:rPr>
              <a:t>có</a:t>
            </a:r>
            <a:r>
              <a:rPr lang="en-US" sz="1900" dirty="0">
                <a:latin typeface="+mn-lt"/>
              </a:rPr>
              <a:t> </a:t>
            </a:r>
            <a:r>
              <a:rPr lang="en-US" sz="1900" dirty="0" err="1">
                <a:latin typeface="+mn-lt"/>
              </a:rPr>
              <a:t>thể</a:t>
            </a:r>
            <a:r>
              <a:rPr lang="en-US" sz="1900" dirty="0">
                <a:latin typeface="+mn-lt"/>
              </a:rPr>
              <a:t> </a:t>
            </a:r>
            <a:r>
              <a:rPr lang="en-US" sz="1900" dirty="0" err="1">
                <a:latin typeface="+mn-lt"/>
              </a:rPr>
              <a:t>sử</a:t>
            </a:r>
            <a:r>
              <a:rPr lang="en-US" sz="1900" dirty="0">
                <a:latin typeface="+mn-lt"/>
              </a:rPr>
              <a:t> </a:t>
            </a:r>
            <a:r>
              <a:rPr lang="en-US" sz="1900" dirty="0" err="1">
                <a:latin typeface="+mn-lt"/>
              </a:rPr>
              <a:t>dụng</a:t>
            </a:r>
            <a:r>
              <a:rPr lang="en-US" sz="1900" dirty="0">
                <a:latin typeface="+mn-lt"/>
              </a:rPr>
              <a:t> </a:t>
            </a:r>
            <a:r>
              <a:rPr lang="en-US" sz="1900" dirty="0" err="1">
                <a:latin typeface="+mn-lt"/>
              </a:rPr>
              <a:t>bảng</a:t>
            </a:r>
            <a:r>
              <a:rPr lang="en-US" sz="1900" dirty="0">
                <a:latin typeface="+mn-lt"/>
              </a:rPr>
              <a:t> </a:t>
            </a:r>
            <a:r>
              <a:rPr lang="en-US" sz="1900" dirty="0" err="1">
                <a:latin typeface="+mn-lt"/>
              </a:rPr>
              <a:t>điều</a:t>
            </a:r>
            <a:r>
              <a:rPr lang="en-US" sz="1900" dirty="0">
                <a:latin typeface="+mn-lt"/>
              </a:rPr>
              <a:t> </a:t>
            </a:r>
            <a:r>
              <a:rPr lang="en-US" sz="1900" dirty="0" err="1">
                <a:latin typeface="+mn-lt"/>
              </a:rPr>
              <a:t>khiển</a:t>
            </a:r>
            <a:r>
              <a:rPr lang="en-US" sz="1900" dirty="0">
                <a:latin typeface="+mn-lt"/>
              </a:rPr>
              <a:t> </a:t>
            </a:r>
            <a:r>
              <a:rPr lang="en-US" sz="1900" dirty="0" err="1">
                <a:latin typeface="+mn-lt"/>
              </a:rPr>
              <a:t>để</a:t>
            </a:r>
            <a:r>
              <a:rPr lang="en-US" sz="1900" dirty="0">
                <a:latin typeface="+mn-lt"/>
              </a:rPr>
              <a:t> </a:t>
            </a:r>
            <a:r>
              <a:rPr lang="en-US" sz="1900" dirty="0" err="1">
                <a:latin typeface="+mn-lt"/>
              </a:rPr>
              <a:t>huấn</a:t>
            </a:r>
            <a:r>
              <a:rPr lang="en-US" sz="1900" dirty="0">
                <a:latin typeface="+mn-lt"/>
              </a:rPr>
              <a:t> </a:t>
            </a:r>
            <a:r>
              <a:rPr lang="en-US" sz="1900" dirty="0" err="1">
                <a:latin typeface="+mn-lt"/>
              </a:rPr>
              <a:t>luyện</a:t>
            </a:r>
            <a:r>
              <a:rPr lang="en-US" sz="1900" dirty="0">
                <a:latin typeface="+mn-lt"/>
              </a:rPr>
              <a:t> </a:t>
            </a:r>
            <a:r>
              <a:rPr lang="en-US" sz="1900" dirty="0" err="1">
                <a:latin typeface="+mn-lt"/>
              </a:rPr>
              <a:t>mô</a:t>
            </a:r>
            <a:r>
              <a:rPr lang="en-US" sz="1900" dirty="0">
                <a:latin typeface="+mn-lt"/>
              </a:rPr>
              <a:t> </a:t>
            </a:r>
            <a:r>
              <a:rPr lang="en-US" sz="1900" dirty="0" err="1">
                <a:latin typeface="+mn-lt"/>
              </a:rPr>
              <a:t>hình</a:t>
            </a:r>
            <a:r>
              <a:rPr lang="en-US" sz="1900" dirty="0">
                <a:latin typeface="+mn-lt"/>
              </a:rPr>
              <a:t> </a:t>
            </a:r>
            <a:r>
              <a:rPr lang="en-US" sz="1900" dirty="0" err="1">
                <a:latin typeface="+mn-lt"/>
              </a:rPr>
              <a:t>học</a:t>
            </a:r>
            <a:r>
              <a:rPr lang="en-US" sz="1900" dirty="0">
                <a:latin typeface="+mn-lt"/>
              </a:rPr>
              <a:t> </a:t>
            </a:r>
            <a:r>
              <a:rPr lang="en-US" sz="1900" dirty="0" err="1">
                <a:latin typeface="+mn-lt"/>
              </a:rPr>
              <a:t>tăng</a:t>
            </a:r>
            <a:r>
              <a:rPr lang="en-US" sz="1900" dirty="0">
                <a:latin typeface="+mn-lt"/>
              </a:rPr>
              <a:t> </a:t>
            </a:r>
            <a:r>
              <a:rPr lang="en-US" sz="1900" dirty="0" err="1">
                <a:latin typeface="+mn-lt"/>
              </a:rPr>
              <a:t>cường</a:t>
            </a:r>
            <a:r>
              <a:rPr lang="en-US" sz="1900" dirty="0">
                <a:latin typeface="+mn-lt"/>
              </a:rPr>
              <a:t>, </a:t>
            </a:r>
            <a:r>
              <a:rPr lang="en-US" sz="1900" dirty="0" err="1">
                <a:latin typeface="+mn-lt"/>
              </a:rPr>
              <a:t>nhằm</a:t>
            </a:r>
            <a:r>
              <a:rPr lang="en-US" sz="1900" dirty="0">
                <a:latin typeface="+mn-lt"/>
              </a:rPr>
              <a:t> </a:t>
            </a:r>
            <a:r>
              <a:rPr lang="en-US" sz="1900" dirty="0" err="1">
                <a:latin typeface="+mn-lt"/>
              </a:rPr>
              <a:t>đánh</a:t>
            </a:r>
            <a:r>
              <a:rPr lang="en-US" sz="1900" dirty="0">
                <a:latin typeface="+mn-lt"/>
              </a:rPr>
              <a:t> </a:t>
            </a:r>
            <a:r>
              <a:rPr lang="en-US" sz="1900" dirty="0" err="1">
                <a:latin typeface="+mn-lt"/>
              </a:rPr>
              <a:t>giá</a:t>
            </a:r>
            <a:r>
              <a:rPr lang="en-US" sz="1900" dirty="0">
                <a:latin typeface="+mn-lt"/>
              </a:rPr>
              <a:t> </a:t>
            </a:r>
            <a:r>
              <a:rPr lang="en-US" sz="1900" dirty="0" err="1">
                <a:latin typeface="+mn-lt"/>
              </a:rPr>
              <a:t>hiệu</a:t>
            </a:r>
            <a:r>
              <a:rPr lang="en-US" sz="1900" dirty="0">
                <a:latin typeface="+mn-lt"/>
              </a:rPr>
              <a:t> </a:t>
            </a:r>
            <a:r>
              <a:rPr lang="en-US" sz="1900" dirty="0" err="1">
                <a:latin typeface="+mn-lt"/>
              </a:rPr>
              <a:t>suất</a:t>
            </a:r>
            <a:r>
              <a:rPr lang="en-US" sz="1900" dirty="0">
                <a:latin typeface="+mn-lt"/>
              </a:rPr>
              <a:t> </a:t>
            </a:r>
            <a:r>
              <a:rPr lang="en-US" sz="1900" dirty="0" err="1">
                <a:latin typeface="+mn-lt"/>
              </a:rPr>
              <a:t>của</a:t>
            </a:r>
            <a:r>
              <a:rPr lang="en-US" sz="1900" dirty="0">
                <a:latin typeface="+mn-lt"/>
              </a:rPr>
              <a:t> </a:t>
            </a:r>
            <a:r>
              <a:rPr lang="en-US" sz="1900" dirty="0" err="1">
                <a:latin typeface="+mn-lt"/>
              </a:rPr>
              <a:t>mô</a:t>
            </a:r>
            <a:r>
              <a:rPr lang="en-US" sz="1900" dirty="0">
                <a:latin typeface="+mn-lt"/>
              </a:rPr>
              <a:t> </a:t>
            </a:r>
            <a:r>
              <a:rPr lang="en-US" sz="1900" dirty="0" err="1">
                <a:latin typeface="+mn-lt"/>
              </a:rPr>
              <a:t>hình</a:t>
            </a:r>
            <a:r>
              <a:rPr lang="en-US" sz="1900" dirty="0">
                <a:latin typeface="+mn-lt"/>
              </a:rPr>
              <a:t> </a:t>
            </a:r>
            <a:r>
              <a:rPr lang="en-US" sz="1900" dirty="0" err="1">
                <a:latin typeface="+mn-lt"/>
              </a:rPr>
              <a:t>trong</a:t>
            </a:r>
            <a:r>
              <a:rPr lang="en-US" sz="1900" dirty="0">
                <a:latin typeface="+mn-lt"/>
              </a:rPr>
              <a:t> </a:t>
            </a:r>
            <a:r>
              <a:rPr lang="en-US" sz="1900" dirty="0" err="1">
                <a:latin typeface="+mn-lt"/>
              </a:rPr>
              <a:t>mô</a:t>
            </a:r>
            <a:r>
              <a:rPr lang="en-US" sz="1900" dirty="0">
                <a:latin typeface="+mn-lt"/>
              </a:rPr>
              <a:t> </a:t>
            </a:r>
            <a:r>
              <a:rPr lang="en-US" sz="1900" dirty="0" err="1">
                <a:latin typeface="+mn-lt"/>
              </a:rPr>
              <a:t>phỏng</a:t>
            </a:r>
            <a:r>
              <a:rPr lang="en-US" sz="1900" dirty="0">
                <a:latin typeface="+mn-lt"/>
              </a:rPr>
              <a:t> do </a:t>
            </a:r>
            <a:r>
              <a:rPr lang="en-US" sz="1900" dirty="0" err="1">
                <a:latin typeface="+mn-lt"/>
              </a:rPr>
              <a:t>trình</a:t>
            </a:r>
            <a:r>
              <a:rPr lang="en-US" sz="1900" dirty="0">
                <a:latin typeface="+mn-lt"/>
              </a:rPr>
              <a:t> </a:t>
            </a:r>
            <a:r>
              <a:rPr lang="en-US" sz="1900" dirty="0" err="1">
                <a:latin typeface="+mn-lt"/>
              </a:rPr>
              <a:t>mô</a:t>
            </a:r>
            <a:r>
              <a:rPr lang="en-US" sz="1900" dirty="0">
                <a:latin typeface="+mn-lt"/>
              </a:rPr>
              <a:t> </a:t>
            </a:r>
            <a:r>
              <a:rPr lang="en-US" sz="1900" dirty="0" err="1">
                <a:latin typeface="+mn-lt"/>
              </a:rPr>
              <a:t>phỏng</a:t>
            </a:r>
            <a:r>
              <a:rPr lang="en-US" sz="1900" dirty="0">
                <a:latin typeface="+mn-lt"/>
              </a:rPr>
              <a:t> AWS </a:t>
            </a:r>
            <a:r>
              <a:rPr lang="en-US" sz="1900" dirty="0" err="1">
                <a:latin typeface="+mn-lt"/>
              </a:rPr>
              <a:t>RoboMaker</a:t>
            </a:r>
            <a:r>
              <a:rPr lang="en-US" sz="1900" dirty="0">
                <a:latin typeface="+mn-lt"/>
              </a:rPr>
              <a:t> </a:t>
            </a:r>
            <a:r>
              <a:rPr lang="en-US" sz="1900" dirty="0" err="1">
                <a:latin typeface="+mn-lt"/>
              </a:rPr>
              <a:t>kết</a:t>
            </a:r>
            <a:r>
              <a:rPr lang="en-US" sz="1900" dirty="0">
                <a:latin typeface="+mn-lt"/>
              </a:rPr>
              <a:t> </a:t>
            </a:r>
            <a:r>
              <a:rPr lang="en-US" sz="1900" dirty="0" err="1">
                <a:latin typeface="+mn-lt"/>
              </a:rPr>
              <a:t>xuất</a:t>
            </a:r>
            <a:r>
              <a:rPr lang="en-US" sz="1900" dirty="0">
                <a:latin typeface="+mn-lt"/>
              </a:rPr>
              <a:t>.</a:t>
            </a:r>
          </a:p>
          <a:p>
            <a:pPr marL="186262" indent="0">
              <a:buNone/>
            </a:pPr>
            <a:r>
              <a:rPr lang="en-US" sz="1900" dirty="0">
                <a:latin typeface="+mn-lt"/>
              </a:rPr>
              <a:t>=&gt; </a:t>
            </a:r>
            <a:r>
              <a:rPr lang="en-US" sz="1900" dirty="0" err="1">
                <a:latin typeface="+mn-lt"/>
              </a:rPr>
              <a:t>Tóm</a:t>
            </a:r>
            <a:r>
              <a:rPr lang="en-US" sz="1900" dirty="0">
                <a:latin typeface="+mn-lt"/>
              </a:rPr>
              <a:t> </a:t>
            </a:r>
            <a:r>
              <a:rPr lang="en-US" sz="1900" dirty="0" err="1">
                <a:latin typeface="+mn-lt"/>
              </a:rPr>
              <a:t>lại</a:t>
            </a:r>
            <a:r>
              <a:rPr lang="en-US" sz="1900" dirty="0">
                <a:latin typeface="+mn-lt"/>
              </a:rPr>
              <a:t>, </a:t>
            </a:r>
            <a:r>
              <a:rPr lang="en-US" sz="1900" dirty="0" err="1">
                <a:latin typeface="+mn-lt"/>
              </a:rPr>
              <a:t>bảng</a:t>
            </a:r>
            <a:r>
              <a:rPr lang="en-US" sz="1900" dirty="0">
                <a:latin typeface="+mn-lt"/>
              </a:rPr>
              <a:t> </a:t>
            </a:r>
            <a:r>
              <a:rPr lang="en-US" sz="1900" dirty="0" err="1">
                <a:latin typeface="+mn-lt"/>
              </a:rPr>
              <a:t>điều</a:t>
            </a:r>
            <a:r>
              <a:rPr lang="en-US" sz="1900" dirty="0">
                <a:latin typeface="+mn-lt"/>
              </a:rPr>
              <a:t> </a:t>
            </a:r>
            <a:r>
              <a:rPr lang="en-US" sz="1900" dirty="0" err="1">
                <a:latin typeface="+mn-lt"/>
              </a:rPr>
              <a:t>khiển</a:t>
            </a:r>
            <a:r>
              <a:rPr lang="en-US" sz="1900" dirty="0">
                <a:latin typeface="+mn-lt"/>
              </a:rPr>
              <a:t> AWS </a:t>
            </a:r>
            <a:r>
              <a:rPr lang="en-US" sz="1900" dirty="0" err="1">
                <a:latin typeface="+mn-lt"/>
              </a:rPr>
              <a:t>DeepRacer</a:t>
            </a:r>
            <a:r>
              <a:rPr lang="en-US" sz="1900" dirty="0">
                <a:latin typeface="+mn-lt"/>
              </a:rPr>
              <a:t> </a:t>
            </a:r>
            <a:r>
              <a:rPr lang="en-US" sz="1900" dirty="0" err="1">
                <a:latin typeface="+mn-lt"/>
              </a:rPr>
              <a:t>hỗ</a:t>
            </a:r>
            <a:r>
              <a:rPr lang="en-US" sz="1900" dirty="0">
                <a:latin typeface="+mn-lt"/>
              </a:rPr>
              <a:t> </a:t>
            </a:r>
            <a:r>
              <a:rPr lang="en-US" sz="1900" dirty="0" err="1">
                <a:latin typeface="+mn-lt"/>
              </a:rPr>
              <a:t>trợ</a:t>
            </a:r>
            <a:r>
              <a:rPr lang="en-US" sz="1900" dirty="0">
                <a:latin typeface="+mn-lt"/>
              </a:rPr>
              <a:t> </a:t>
            </a:r>
            <a:r>
              <a:rPr lang="en-US" sz="1900" dirty="0" err="1">
                <a:latin typeface="+mn-lt"/>
              </a:rPr>
              <a:t>các</a:t>
            </a:r>
            <a:r>
              <a:rPr lang="en-US" sz="1900" dirty="0">
                <a:latin typeface="+mn-lt"/>
              </a:rPr>
              <a:t> </a:t>
            </a:r>
            <a:r>
              <a:rPr lang="en-US" sz="1900" dirty="0" err="1">
                <a:latin typeface="+mn-lt"/>
              </a:rPr>
              <a:t>tính</a:t>
            </a:r>
            <a:r>
              <a:rPr lang="en-US" sz="1900" dirty="0">
                <a:latin typeface="+mn-lt"/>
              </a:rPr>
              <a:t> </a:t>
            </a:r>
            <a:r>
              <a:rPr lang="en-US" sz="1900" dirty="0" err="1">
                <a:latin typeface="+mn-lt"/>
              </a:rPr>
              <a:t>năng</a:t>
            </a:r>
            <a:r>
              <a:rPr lang="en-US" sz="1900" dirty="0">
                <a:latin typeface="+mn-lt"/>
              </a:rPr>
              <a:t> </a:t>
            </a:r>
            <a:r>
              <a:rPr lang="en-US" sz="1900" dirty="0" err="1">
                <a:latin typeface="+mn-lt"/>
              </a:rPr>
              <a:t>sau</a:t>
            </a:r>
            <a:r>
              <a:rPr lang="en-US" sz="1900" dirty="0">
                <a:latin typeface="+mn-lt"/>
              </a:rPr>
              <a:t>:</a:t>
            </a:r>
          </a:p>
          <a:p>
            <a:r>
              <a:rPr lang="en-US" sz="1900" dirty="0" err="1">
                <a:latin typeface="+mn-lt"/>
              </a:rPr>
              <a:t>Bảng</a:t>
            </a:r>
            <a:r>
              <a:rPr lang="en-US" sz="1900" dirty="0">
                <a:latin typeface="+mn-lt"/>
              </a:rPr>
              <a:t> </a:t>
            </a:r>
            <a:r>
              <a:rPr lang="en-US" sz="1900" dirty="0" err="1">
                <a:latin typeface="+mn-lt"/>
              </a:rPr>
              <a:t>điều</a:t>
            </a:r>
            <a:r>
              <a:rPr lang="en-US" sz="1900" dirty="0">
                <a:latin typeface="+mn-lt"/>
              </a:rPr>
              <a:t> </a:t>
            </a:r>
            <a:r>
              <a:rPr lang="en-US" sz="1900" dirty="0" err="1">
                <a:latin typeface="+mn-lt"/>
              </a:rPr>
              <a:t>khiển</a:t>
            </a:r>
            <a:r>
              <a:rPr lang="en-US" sz="1900" dirty="0">
                <a:latin typeface="+mn-lt"/>
              </a:rPr>
              <a:t> AWS </a:t>
            </a:r>
            <a:r>
              <a:rPr lang="en-US" sz="1900" dirty="0" err="1">
                <a:latin typeface="+mn-lt"/>
              </a:rPr>
              <a:t>DeepRacer</a:t>
            </a:r>
            <a:r>
              <a:rPr lang="en-US" sz="1900" dirty="0">
                <a:latin typeface="+mn-lt"/>
              </a:rPr>
              <a:t> </a:t>
            </a:r>
            <a:r>
              <a:rPr lang="en-US" sz="1900" dirty="0" err="1">
                <a:latin typeface="+mn-lt"/>
              </a:rPr>
              <a:t>cho</a:t>
            </a:r>
            <a:r>
              <a:rPr lang="en-US" sz="1900" dirty="0">
                <a:latin typeface="+mn-lt"/>
              </a:rPr>
              <a:t> </a:t>
            </a:r>
            <a:r>
              <a:rPr lang="en-US" sz="1900" dirty="0" err="1">
                <a:latin typeface="+mn-lt"/>
              </a:rPr>
              <a:t>phép</a:t>
            </a:r>
            <a:r>
              <a:rPr lang="en-US" sz="1900" dirty="0">
                <a:latin typeface="+mn-lt"/>
              </a:rPr>
              <a:t> </a:t>
            </a:r>
            <a:r>
              <a:rPr lang="en-US" sz="1900" dirty="0" err="1">
                <a:latin typeface="+mn-lt"/>
              </a:rPr>
              <a:t>bạn</a:t>
            </a:r>
            <a:r>
              <a:rPr lang="en-US" sz="1900" dirty="0">
                <a:latin typeface="+mn-lt"/>
              </a:rPr>
              <a:t> </a:t>
            </a:r>
            <a:r>
              <a:rPr lang="en-US" sz="1900" dirty="0" err="1">
                <a:latin typeface="+mn-lt"/>
              </a:rPr>
              <a:t>tạo</a:t>
            </a:r>
            <a:r>
              <a:rPr lang="en-US" sz="1900" dirty="0">
                <a:latin typeface="+mn-lt"/>
              </a:rPr>
              <a:t> </a:t>
            </a:r>
            <a:r>
              <a:rPr lang="en-US" sz="1900" dirty="0" err="1">
                <a:latin typeface="+mn-lt"/>
              </a:rPr>
              <a:t>một</a:t>
            </a:r>
            <a:r>
              <a:rPr lang="en-US" sz="1900" dirty="0">
                <a:latin typeface="+mn-lt"/>
              </a:rPr>
              <a:t> </a:t>
            </a:r>
            <a:r>
              <a:rPr lang="en-US" sz="1900" dirty="0" err="1">
                <a:latin typeface="+mn-lt"/>
              </a:rPr>
              <a:t>công</a:t>
            </a:r>
            <a:r>
              <a:rPr lang="en-US" sz="1900" dirty="0">
                <a:latin typeface="+mn-lt"/>
              </a:rPr>
              <a:t> </a:t>
            </a:r>
            <a:r>
              <a:rPr lang="en-US" sz="1900" dirty="0" err="1">
                <a:latin typeface="+mn-lt"/>
              </a:rPr>
              <a:t>việc</a:t>
            </a:r>
            <a:r>
              <a:rPr lang="en-US" sz="1900" dirty="0">
                <a:latin typeface="+mn-lt"/>
              </a:rPr>
              <a:t> </a:t>
            </a:r>
            <a:r>
              <a:rPr lang="en-US" sz="1900" dirty="0" err="1">
                <a:latin typeface="+mn-lt"/>
              </a:rPr>
              <a:t>đào</a:t>
            </a:r>
            <a:r>
              <a:rPr lang="en-US" sz="1900" dirty="0">
                <a:latin typeface="+mn-lt"/>
              </a:rPr>
              <a:t> </a:t>
            </a:r>
            <a:r>
              <a:rPr lang="en-US" sz="1900" dirty="0" err="1">
                <a:latin typeface="+mn-lt"/>
              </a:rPr>
              <a:t>tạo</a:t>
            </a:r>
            <a:r>
              <a:rPr lang="en-US" sz="1900" dirty="0">
                <a:latin typeface="+mn-lt"/>
              </a:rPr>
              <a:t> </a:t>
            </a:r>
            <a:r>
              <a:rPr lang="en-US" sz="1900" dirty="0" err="1">
                <a:latin typeface="+mn-lt"/>
              </a:rPr>
              <a:t>để</a:t>
            </a:r>
            <a:r>
              <a:rPr lang="en-US" sz="1900" dirty="0">
                <a:latin typeface="+mn-lt"/>
              </a:rPr>
              <a:t> </a:t>
            </a:r>
            <a:r>
              <a:rPr lang="en-US" sz="1900" dirty="0" err="1">
                <a:latin typeface="+mn-lt"/>
              </a:rPr>
              <a:t>đào</a:t>
            </a:r>
            <a:r>
              <a:rPr lang="en-US" sz="1900" dirty="0">
                <a:latin typeface="+mn-lt"/>
              </a:rPr>
              <a:t> </a:t>
            </a:r>
            <a:r>
              <a:rPr lang="en-US" sz="1900" dirty="0" err="1">
                <a:latin typeface="+mn-lt"/>
              </a:rPr>
              <a:t>tạo</a:t>
            </a:r>
            <a:r>
              <a:rPr lang="en-US" sz="1900" dirty="0">
                <a:latin typeface="+mn-lt"/>
              </a:rPr>
              <a:t> </a:t>
            </a:r>
            <a:r>
              <a:rPr lang="en-US" sz="1900" dirty="0" err="1">
                <a:latin typeface="+mn-lt"/>
              </a:rPr>
              <a:t>một</a:t>
            </a:r>
            <a:r>
              <a:rPr lang="en-US" sz="1900" dirty="0">
                <a:latin typeface="+mn-lt"/>
              </a:rPr>
              <a:t> </a:t>
            </a:r>
            <a:r>
              <a:rPr lang="en-US" sz="1900" dirty="0" err="1">
                <a:latin typeface="+mn-lt"/>
              </a:rPr>
              <a:t>mô</a:t>
            </a:r>
            <a:r>
              <a:rPr lang="en-US" sz="1900" dirty="0">
                <a:latin typeface="+mn-lt"/>
              </a:rPr>
              <a:t> </a:t>
            </a:r>
            <a:r>
              <a:rPr lang="en-US" sz="1900" dirty="0" err="1">
                <a:latin typeface="+mn-lt"/>
              </a:rPr>
              <a:t>hình</a:t>
            </a:r>
            <a:r>
              <a:rPr lang="en-US" sz="1900" dirty="0">
                <a:latin typeface="+mn-lt"/>
              </a:rPr>
              <a:t> </a:t>
            </a:r>
            <a:r>
              <a:rPr lang="en-US" sz="1900" dirty="0" err="1">
                <a:latin typeface="+mn-lt"/>
              </a:rPr>
              <a:t>học</a:t>
            </a:r>
            <a:r>
              <a:rPr lang="en-US" sz="1900" dirty="0">
                <a:latin typeface="+mn-lt"/>
              </a:rPr>
              <a:t> </a:t>
            </a:r>
            <a:r>
              <a:rPr lang="en-US" sz="1900" dirty="0" err="1">
                <a:latin typeface="+mn-lt"/>
              </a:rPr>
              <a:t>tăng</a:t>
            </a:r>
            <a:r>
              <a:rPr lang="en-US" sz="1900" dirty="0">
                <a:latin typeface="+mn-lt"/>
              </a:rPr>
              <a:t> </a:t>
            </a:r>
            <a:r>
              <a:rPr lang="en-US" sz="1900" dirty="0" err="1">
                <a:latin typeface="+mn-lt"/>
              </a:rPr>
              <a:t>cường</a:t>
            </a:r>
            <a:r>
              <a:rPr lang="en-US" sz="1900" dirty="0">
                <a:latin typeface="+mn-lt"/>
              </a:rPr>
              <a:t>, </a:t>
            </a:r>
            <a:r>
              <a:rPr lang="en-US" sz="1900" dirty="0" err="1">
                <a:latin typeface="+mn-lt"/>
              </a:rPr>
              <a:t>với</a:t>
            </a:r>
            <a:r>
              <a:rPr lang="en-US" sz="1900" dirty="0">
                <a:latin typeface="+mn-lt"/>
              </a:rPr>
              <a:t> </a:t>
            </a:r>
            <a:r>
              <a:rPr lang="en-US" sz="1900" dirty="0" err="1">
                <a:latin typeface="+mn-lt"/>
              </a:rPr>
              <a:t>chức</a:t>
            </a:r>
            <a:r>
              <a:rPr lang="en-US" sz="1900" dirty="0">
                <a:latin typeface="+mn-lt"/>
              </a:rPr>
              <a:t> </a:t>
            </a:r>
            <a:r>
              <a:rPr lang="en-US" sz="1900" dirty="0" err="1">
                <a:latin typeface="+mn-lt"/>
              </a:rPr>
              <a:t>năng</a:t>
            </a:r>
            <a:r>
              <a:rPr lang="en-US" sz="1900" dirty="0">
                <a:latin typeface="+mn-lt"/>
              </a:rPr>
              <a:t> </a:t>
            </a:r>
            <a:r>
              <a:rPr lang="en-US" sz="1900" dirty="0" err="1">
                <a:latin typeface="+mn-lt"/>
              </a:rPr>
              <a:t>phần</a:t>
            </a:r>
            <a:r>
              <a:rPr lang="en-US" sz="1900" dirty="0">
                <a:latin typeface="+mn-lt"/>
              </a:rPr>
              <a:t> </a:t>
            </a:r>
            <a:r>
              <a:rPr lang="en-US" sz="1900" dirty="0" err="1">
                <a:latin typeface="+mn-lt"/>
              </a:rPr>
              <a:t>thưởng</a:t>
            </a:r>
            <a:r>
              <a:rPr lang="en-US" sz="1900" dirty="0">
                <a:latin typeface="+mn-lt"/>
              </a:rPr>
              <a:t> </a:t>
            </a:r>
            <a:r>
              <a:rPr lang="en-US" sz="1900" dirty="0" err="1">
                <a:latin typeface="+mn-lt"/>
              </a:rPr>
              <a:t>cụ</a:t>
            </a:r>
            <a:r>
              <a:rPr lang="en-US" sz="1900" dirty="0">
                <a:latin typeface="+mn-lt"/>
              </a:rPr>
              <a:t> </a:t>
            </a:r>
            <a:r>
              <a:rPr lang="en-US" sz="1900" dirty="0" err="1">
                <a:latin typeface="+mn-lt"/>
              </a:rPr>
              <a:t>thể</a:t>
            </a:r>
            <a:r>
              <a:rPr lang="en-US" sz="1900" dirty="0">
                <a:latin typeface="+mn-lt"/>
              </a:rPr>
              <a:t>, </a:t>
            </a:r>
            <a:r>
              <a:rPr lang="en-US" sz="1900" dirty="0" err="1">
                <a:latin typeface="+mn-lt"/>
              </a:rPr>
              <a:t>thuật</a:t>
            </a:r>
            <a:r>
              <a:rPr lang="en-US" sz="1900" dirty="0">
                <a:latin typeface="+mn-lt"/>
              </a:rPr>
              <a:t> </a:t>
            </a:r>
            <a:r>
              <a:rPr lang="en-US" sz="1900" dirty="0" err="1">
                <a:latin typeface="+mn-lt"/>
              </a:rPr>
              <a:t>toán</a:t>
            </a:r>
            <a:r>
              <a:rPr lang="en-US" sz="1900" dirty="0">
                <a:latin typeface="+mn-lt"/>
              </a:rPr>
              <a:t> </a:t>
            </a:r>
            <a:r>
              <a:rPr lang="en-US" sz="1900" dirty="0" err="1">
                <a:latin typeface="+mn-lt"/>
              </a:rPr>
              <a:t>tối</a:t>
            </a:r>
            <a:r>
              <a:rPr lang="en-US" sz="1900" dirty="0">
                <a:latin typeface="+mn-lt"/>
              </a:rPr>
              <a:t> </a:t>
            </a:r>
            <a:r>
              <a:rPr lang="en-US" sz="1900" dirty="0" err="1">
                <a:latin typeface="+mn-lt"/>
              </a:rPr>
              <a:t>ưu</a:t>
            </a:r>
            <a:r>
              <a:rPr lang="en-US" sz="1900" dirty="0">
                <a:latin typeface="+mn-lt"/>
              </a:rPr>
              <a:t> </a:t>
            </a:r>
            <a:r>
              <a:rPr lang="en-US" sz="1900" dirty="0" err="1">
                <a:latin typeface="+mn-lt"/>
              </a:rPr>
              <a:t>hóa</a:t>
            </a:r>
            <a:r>
              <a:rPr lang="en-US" sz="1900" dirty="0">
                <a:latin typeface="+mn-lt"/>
              </a:rPr>
              <a:t>, </a:t>
            </a:r>
            <a:r>
              <a:rPr lang="en-US" sz="1900" dirty="0" err="1">
                <a:latin typeface="+mn-lt"/>
              </a:rPr>
              <a:t>môi</a:t>
            </a:r>
            <a:r>
              <a:rPr lang="en-US" sz="1900" dirty="0">
                <a:latin typeface="+mn-lt"/>
              </a:rPr>
              <a:t> </a:t>
            </a:r>
            <a:r>
              <a:rPr lang="en-US" sz="1900" dirty="0" err="1">
                <a:latin typeface="+mn-lt"/>
              </a:rPr>
              <a:t>trường</a:t>
            </a:r>
            <a:r>
              <a:rPr lang="en-US" sz="1900" dirty="0">
                <a:latin typeface="+mn-lt"/>
              </a:rPr>
              <a:t> </a:t>
            </a:r>
            <a:r>
              <a:rPr lang="en-US" sz="1900" dirty="0" err="1">
                <a:latin typeface="+mn-lt"/>
              </a:rPr>
              <a:t>và</a:t>
            </a:r>
            <a:r>
              <a:rPr lang="en-US" sz="1900" dirty="0">
                <a:latin typeface="+mn-lt"/>
              </a:rPr>
              <a:t> </a:t>
            </a:r>
            <a:r>
              <a:rPr lang="en-US" sz="1900" dirty="0" err="1">
                <a:latin typeface="+mn-lt"/>
              </a:rPr>
              <a:t>siêu</a:t>
            </a:r>
            <a:r>
              <a:rPr lang="en-US" sz="1900" dirty="0">
                <a:latin typeface="+mn-lt"/>
              </a:rPr>
              <a:t> </a:t>
            </a:r>
            <a:r>
              <a:rPr lang="en-US" sz="1900" dirty="0" err="1">
                <a:latin typeface="+mn-lt"/>
              </a:rPr>
              <a:t>tham</a:t>
            </a:r>
            <a:r>
              <a:rPr lang="en-US" sz="1900" dirty="0">
                <a:latin typeface="+mn-lt"/>
              </a:rPr>
              <a:t> </a:t>
            </a:r>
            <a:r>
              <a:rPr lang="en-US" sz="1900" dirty="0" err="1">
                <a:latin typeface="+mn-lt"/>
              </a:rPr>
              <a:t>số</a:t>
            </a:r>
            <a:r>
              <a:rPr lang="en-US" sz="1900" dirty="0">
                <a:latin typeface="+mn-lt"/>
              </a:rPr>
              <a:t>.</a:t>
            </a:r>
          </a:p>
          <a:p>
            <a:r>
              <a:rPr lang="en-US" sz="1900" dirty="0" err="1">
                <a:latin typeface="+mn-lt"/>
              </a:rPr>
              <a:t>Bảng</a:t>
            </a:r>
            <a:r>
              <a:rPr lang="en-US" sz="1900" dirty="0">
                <a:latin typeface="+mn-lt"/>
              </a:rPr>
              <a:t> </a:t>
            </a:r>
            <a:r>
              <a:rPr lang="en-US" sz="1900" dirty="0" err="1">
                <a:latin typeface="+mn-lt"/>
              </a:rPr>
              <a:t>điều</a:t>
            </a:r>
            <a:r>
              <a:rPr lang="en-US" sz="1900" dirty="0">
                <a:latin typeface="+mn-lt"/>
              </a:rPr>
              <a:t> </a:t>
            </a:r>
            <a:r>
              <a:rPr lang="en-US" sz="1900" dirty="0" err="1">
                <a:latin typeface="+mn-lt"/>
              </a:rPr>
              <a:t>khiển</a:t>
            </a:r>
            <a:r>
              <a:rPr lang="en-US" sz="1900" dirty="0">
                <a:latin typeface="+mn-lt"/>
              </a:rPr>
              <a:t> AWS </a:t>
            </a:r>
            <a:r>
              <a:rPr lang="en-US" sz="1900" dirty="0" err="1">
                <a:latin typeface="+mn-lt"/>
              </a:rPr>
              <a:t>DeepRacer</a:t>
            </a:r>
            <a:r>
              <a:rPr lang="en-US" sz="1900" dirty="0">
                <a:latin typeface="+mn-lt"/>
              </a:rPr>
              <a:t> </a:t>
            </a:r>
            <a:r>
              <a:rPr lang="en-US" sz="1900" dirty="0" err="1">
                <a:latin typeface="+mn-lt"/>
              </a:rPr>
              <a:t>cung</a:t>
            </a:r>
            <a:r>
              <a:rPr lang="en-US" sz="1900" dirty="0">
                <a:latin typeface="+mn-lt"/>
              </a:rPr>
              <a:t> </a:t>
            </a:r>
            <a:r>
              <a:rPr lang="en-US" sz="1900" dirty="0" err="1">
                <a:latin typeface="+mn-lt"/>
              </a:rPr>
              <a:t>cấp</a:t>
            </a:r>
            <a:r>
              <a:rPr lang="en-US" sz="1900" dirty="0">
                <a:latin typeface="+mn-lt"/>
              </a:rPr>
              <a:t> </a:t>
            </a:r>
            <a:r>
              <a:rPr lang="en-US" sz="1900" dirty="0" err="1">
                <a:latin typeface="+mn-lt"/>
              </a:rPr>
              <a:t>đường</a:t>
            </a:r>
            <a:r>
              <a:rPr lang="en-US" sz="1900" dirty="0">
                <a:latin typeface="+mn-lt"/>
              </a:rPr>
              <a:t> </a:t>
            </a:r>
            <a:r>
              <a:rPr lang="en-US" sz="1900" dirty="0" err="1">
                <a:latin typeface="+mn-lt"/>
              </a:rPr>
              <a:t>đua</a:t>
            </a:r>
            <a:r>
              <a:rPr lang="en-US" sz="1900" dirty="0">
                <a:latin typeface="+mn-lt"/>
              </a:rPr>
              <a:t> </a:t>
            </a:r>
            <a:r>
              <a:rPr lang="en-US" sz="1900" dirty="0" err="1">
                <a:latin typeface="+mn-lt"/>
              </a:rPr>
              <a:t>mô</a:t>
            </a:r>
            <a:r>
              <a:rPr lang="en-US" sz="1900" dirty="0">
                <a:latin typeface="+mn-lt"/>
              </a:rPr>
              <a:t> </a:t>
            </a:r>
            <a:r>
              <a:rPr lang="en-US" sz="1900" dirty="0" err="1">
                <a:latin typeface="+mn-lt"/>
              </a:rPr>
              <a:t>phỏng</a:t>
            </a:r>
            <a:r>
              <a:rPr lang="en-US" sz="1900" dirty="0">
                <a:latin typeface="+mn-lt"/>
              </a:rPr>
              <a:t> </a:t>
            </a:r>
            <a:r>
              <a:rPr lang="en-US" sz="1900" dirty="0" err="1">
                <a:latin typeface="+mn-lt"/>
              </a:rPr>
              <a:t>để</a:t>
            </a:r>
            <a:r>
              <a:rPr lang="en-US" sz="1900" dirty="0">
                <a:latin typeface="+mn-lt"/>
              </a:rPr>
              <a:t> </a:t>
            </a:r>
            <a:r>
              <a:rPr lang="en-US" sz="1900" dirty="0" err="1">
                <a:latin typeface="+mn-lt"/>
              </a:rPr>
              <a:t>bạn</a:t>
            </a:r>
            <a:r>
              <a:rPr lang="en-US" sz="1900" dirty="0">
                <a:latin typeface="+mn-lt"/>
              </a:rPr>
              <a:t> </a:t>
            </a:r>
            <a:r>
              <a:rPr lang="en-US" sz="1900" dirty="0" err="1">
                <a:latin typeface="+mn-lt"/>
              </a:rPr>
              <a:t>huấn</a:t>
            </a:r>
            <a:r>
              <a:rPr lang="en-US" sz="1900" dirty="0">
                <a:latin typeface="+mn-lt"/>
              </a:rPr>
              <a:t> </a:t>
            </a:r>
            <a:r>
              <a:rPr lang="en-US" sz="1900" dirty="0" err="1">
                <a:latin typeface="+mn-lt"/>
              </a:rPr>
              <a:t>luyện</a:t>
            </a:r>
            <a:r>
              <a:rPr lang="en-US" sz="1900" dirty="0">
                <a:latin typeface="+mn-lt"/>
              </a:rPr>
              <a:t> </a:t>
            </a:r>
            <a:r>
              <a:rPr lang="en-US" sz="1900" dirty="0" err="1">
                <a:latin typeface="+mn-lt"/>
              </a:rPr>
              <a:t>và</a:t>
            </a:r>
            <a:r>
              <a:rPr lang="en-US" sz="1900" dirty="0">
                <a:latin typeface="+mn-lt"/>
              </a:rPr>
              <a:t> </a:t>
            </a:r>
            <a:r>
              <a:rPr lang="en-US" sz="1900" dirty="0" err="1">
                <a:latin typeface="+mn-lt"/>
              </a:rPr>
              <a:t>đánh</a:t>
            </a:r>
            <a:r>
              <a:rPr lang="en-US" sz="1900" dirty="0">
                <a:latin typeface="+mn-lt"/>
              </a:rPr>
              <a:t> </a:t>
            </a:r>
            <a:r>
              <a:rPr lang="en-US" sz="1900" dirty="0" err="1">
                <a:latin typeface="+mn-lt"/>
              </a:rPr>
              <a:t>giá</a:t>
            </a:r>
            <a:r>
              <a:rPr lang="en-US" sz="1900" dirty="0">
                <a:latin typeface="+mn-lt"/>
              </a:rPr>
              <a:t> </a:t>
            </a:r>
            <a:r>
              <a:rPr lang="en-US" sz="1900" dirty="0" err="1">
                <a:latin typeface="+mn-lt"/>
              </a:rPr>
              <a:t>một</a:t>
            </a:r>
            <a:r>
              <a:rPr lang="en-US" sz="1900" dirty="0">
                <a:latin typeface="+mn-lt"/>
              </a:rPr>
              <a:t> </a:t>
            </a:r>
            <a:r>
              <a:rPr lang="en-US" sz="1900" dirty="0" err="1">
                <a:latin typeface="+mn-lt"/>
              </a:rPr>
              <a:t>mô</a:t>
            </a:r>
            <a:r>
              <a:rPr lang="en-US" sz="1900" dirty="0">
                <a:latin typeface="+mn-lt"/>
              </a:rPr>
              <a:t> </a:t>
            </a:r>
            <a:r>
              <a:rPr lang="en-US" sz="1900" dirty="0" err="1">
                <a:latin typeface="+mn-lt"/>
              </a:rPr>
              <a:t>hình</a:t>
            </a:r>
            <a:r>
              <a:rPr lang="en-US" sz="1900" dirty="0">
                <a:latin typeface="+mn-lt"/>
              </a:rPr>
              <a:t> </a:t>
            </a:r>
            <a:r>
              <a:rPr lang="en-US" sz="1900" dirty="0" err="1">
                <a:latin typeface="+mn-lt"/>
              </a:rPr>
              <a:t>trên</a:t>
            </a:r>
            <a:r>
              <a:rPr lang="en-US" sz="1900" dirty="0">
                <a:latin typeface="+mn-lt"/>
              </a:rPr>
              <a:t> </a:t>
            </a:r>
            <a:r>
              <a:rPr lang="en-US" sz="1900" dirty="0" err="1">
                <a:latin typeface="+mn-lt"/>
              </a:rPr>
              <a:t>bản</a:t>
            </a:r>
            <a:r>
              <a:rPr lang="en-US" sz="1900" dirty="0">
                <a:latin typeface="+mn-lt"/>
              </a:rPr>
              <a:t> </a:t>
            </a:r>
            <a:r>
              <a:rPr lang="en-US" sz="1900" dirty="0" err="1">
                <a:latin typeface="+mn-lt"/>
              </a:rPr>
              <a:t>nhạc</a:t>
            </a:r>
            <a:r>
              <a:rPr lang="en-US" sz="1900" dirty="0">
                <a:latin typeface="+mn-lt"/>
              </a:rPr>
              <a:t> </a:t>
            </a:r>
            <a:r>
              <a:rPr lang="en-US" sz="1900" dirty="0" err="1">
                <a:latin typeface="+mn-lt"/>
              </a:rPr>
              <a:t>đã</a:t>
            </a:r>
            <a:r>
              <a:rPr lang="en-US" sz="1900" dirty="0">
                <a:latin typeface="+mn-lt"/>
              </a:rPr>
              <a:t> </a:t>
            </a:r>
            <a:r>
              <a:rPr lang="en-US" sz="1900" dirty="0" err="1">
                <a:latin typeface="+mn-lt"/>
              </a:rPr>
              <a:t>chọn</a:t>
            </a:r>
            <a:r>
              <a:rPr lang="en-US" sz="1900" dirty="0">
                <a:latin typeface="+mn-lt"/>
              </a:rPr>
              <a:t>.</a:t>
            </a:r>
          </a:p>
          <a:p>
            <a:r>
              <a:rPr lang="en-US" sz="1900" dirty="0" err="1">
                <a:latin typeface="+mn-lt"/>
              </a:rPr>
              <a:t>Bảng</a:t>
            </a:r>
            <a:r>
              <a:rPr lang="en-US" sz="1900" dirty="0">
                <a:latin typeface="+mn-lt"/>
              </a:rPr>
              <a:t> </a:t>
            </a:r>
            <a:r>
              <a:rPr lang="en-US" sz="1900" dirty="0" err="1">
                <a:latin typeface="+mn-lt"/>
              </a:rPr>
              <a:t>điều</a:t>
            </a:r>
            <a:r>
              <a:rPr lang="en-US" sz="1900" dirty="0">
                <a:latin typeface="+mn-lt"/>
              </a:rPr>
              <a:t> </a:t>
            </a:r>
            <a:r>
              <a:rPr lang="en-US" sz="1900" dirty="0" err="1">
                <a:latin typeface="+mn-lt"/>
              </a:rPr>
              <a:t>khiển</a:t>
            </a:r>
            <a:r>
              <a:rPr lang="en-US" sz="1900" dirty="0">
                <a:latin typeface="+mn-lt"/>
              </a:rPr>
              <a:t> AWS </a:t>
            </a:r>
            <a:r>
              <a:rPr lang="en-US" sz="1900" dirty="0" err="1">
                <a:latin typeface="+mn-lt"/>
              </a:rPr>
              <a:t>DeepRacer</a:t>
            </a:r>
            <a:r>
              <a:rPr lang="en-US" sz="1900" dirty="0">
                <a:latin typeface="+mn-lt"/>
              </a:rPr>
              <a:t> </a:t>
            </a:r>
            <a:r>
              <a:rPr lang="en-US" sz="1900" dirty="0" err="1">
                <a:latin typeface="+mn-lt"/>
              </a:rPr>
              <a:t>cho</a:t>
            </a:r>
            <a:r>
              <a:rPr lang="en-US" sz="1900" dirty="0">
                <a:latin typeface="+mn-lt"/>
              </a:rPr>
              <a:t> </a:t>
            </a:r>
            <a:r>
              <a:rPr lang="en-US" sz="1900" dirty="0" err="1">
                <a:latin typeface="+mn-lt"/>
              </a:rPr>
              <a:t>phép</a:t>
            </a:r>
            <a:r>
              <a:rPr lang="en-US" sz="1900" dirty="0">
                <a:latin typeface="+mn-lt"/>
              </a:rPr>
              <a:t> </a:t>
            </a:r>
            <a:r>
              <a:rPr lang="en-US" sz="1900" dirty="0" err="1">
                <a:latin typeface="+mn-lt"/>
              </a:rPr>
              <a:t>bạn</a:t>
            </a:r>
            <a:r>
              <a:rPr lang="en-US" sz="1900" dirty="0">
                <a:latin typeface="+mn-lt"/>
              </a:rPr>
              <a:t> </a:t>
            </a:r>
            <a:r>
              <a:rPr lang="en-US" sz="1900" dirty="0" err="1">
                <a:latin typeface="+mn-lt"/>
              </a:rPr>
              <a:t>sao</a:t>
            </a:r>
            <a:r>
              <a:rPr lang="en-US" sz="1900" dirty="0">
                <a:latin typeface="+mn-lt"/>
              </a:rPr>
              <a:t> </a:t>
            </a:r>
            <a:r>
              <a:rPr lang="en-US" sz="1900" dirty="0" err="1">
                <a:latin typeface="+mn-lt"/>
              </a:rPr>
              <a:t>chép</a:t>
            </a:r>
            <a:r>
              <a:rPr lang="en-US" sz="1900" dirty="0">
                <a:latin typeface="+mn-lt"/>
              </a:rPr>
              <a:t> </a:t>
            </a:r>
            <a:r>
              <a:rPr lang="en-US" sz="1900" dirty="0" err="1">
                <a:latin typeface="+mn-lt"/>
              </a:rPr>
              <a:t>một</a:t>
            </a:r>
            <a:r>
              <a:rPr lang="en-US" sz="1900" dirty="0">
                <a:latin typeface="+mn-lt"/>
              </a:rPr>
              <a:t> </a:t>
            </a:r>
            <a:r>
              <a:rPr lang="en-US" sz="1900" dirty="0" err="1">
                <a:latin typeface="+mn-lt"/>
              </a:rPr>
              <a:t>mô</a:t>
            </a:r>
            <a:r>
              <a:rPr lang="en-US" sz="1900" dirty="0">
                <a:latin typeface="+mn-lt"/>
              </a:rPr>
              <a:t> </a:t>
            </a:r>
            <a:r>
              <a:rPr lang="en-US" sz="1900" dirty="0" err="1">
                <a:latin typeface="+mn-lt"/>
              </a:rPr>
              <a:t>hình</a:t>
            </a:r>
            <a:r>
              <a:rPr lang="en-US" sz="1900" dirty="0">
                <a:latin typeface="+mn-lt"/>
              </a:rPr>
              <a:t> </a:t>
            </a:r>
            <a:r>
              <a:rPr lang="en-US" sz="1900" dirty="0" err="1">
                <a:latin typeface="+mn-lt"/>
              </a:rPr>
              <a:t>đã</a:t>
            </a:r>
            <a:r>
              <a:rPr lang="en-US" sz="1900" dirty="0">
                <a:latin typeface="+mn-lt"/>
              </a:rPr>
              <a:t> </a:t>
            </a:r>
            <a:r>
              <a:rPr lang="en-US" sz="1900" dirty="0" err="1">
                <a:latin typeface="+mn-lt"/>
              </a:rPr>
              <a:t>huấn</a:t>
            </a:r>
            <a:r>
              <a:rPr lang="en-US" sz="1900" dirty="0">
                <a:latin typeface="+mn-lt"/>
              </a:rPr>
              <a:t> </a:t>
            </a:r>
            <a:r>
              <a:rPr lang="en-US" sz="1900" dirty="0" err="1">
                <a:latin typeface="+mn-lt"/>
              </a:rPr>
              <a:t>luyện</a:t>
            </a:r>
            <a:r>
              <a:rPr lang="en-US" sz="1900" dirty="0">
                <a:latin typeface="+mn-lt"/>
              </a:rPr>
              <a:t> </a:t>
            </a:r>
            <a:r>
              <a:rPr lang="en-US" sz="1900" dirty="0" err="1">
                <a:latin typeface="+mn-lt"/>
              </a:rPr>
              <a:t>để</a:t>
            </a:r>
            <a:r>
              <a:rPr lang="en-US" sz="1900" dirty="0">
                <a:latin typeface="+mn-lt"/>
              </a:rPr>
              <a:t> </a:t>
            </a:r>
            <a:r>
              <a:rPr lang="en-US" sz="1900" dirty="0" err="1">
                <a:latin typeface="+mn-lt"/>
              </a:rPr>
              <a:t>huấn</a:t>
            </a:r>
            <a:r>
              <a:rPr lang="en-US" sz="1900" dirty="0">
                <a:latin typeface="+mn-lt"/>
              </a:rPr>
              <a:t> </a:t>
            </a:r>
            <a:r>
              <a:rPr lang="en-US" sz="1900" dirty="0" err="1">
                <a:latin typeface="+mn-lt"/>
              </a:rPr>
              <a:t>luyện</a:t>
            </a:r>
            <a:r>
              <a:rPr lang="en-US" sz="1900" dirty="0">
                <a:latin typeface="+mn-lt"/>
              </a:rPr>
              <a:t> </a:t>
            </a:r>
            <a:r>
              <a:rPr lang="en-US" sz="1900" dirty="0" err="1">
                <a:latin typeface="+mn-lt"/>
              </a:rPr>
              <a:t>lại</a:t>
            </a:r>
            <a:r>
              <a:rPr lang="en-US" sz="1900" dirty="0">
                <a:latin typeface="+mn-lt"/>
              </a:rPr>
              <a:t> </a:t>
            </a:r>
            <a:r>
              <a:rPr lang="en-US" sz="1900" dirty="0" err="1">
                <a:latin typeface="+mn-lt"/>
              </a:rPr>
              <a:t>mô</a:t>
            </a:r>
            <a:r>
              <a:rPr lang="en-US" sz="1900" dirty="0">
                <a:latin typeface="+mn-lt"/>
              </a:rPr>
              <a:t> </a:t>
            </a:r>
            <a:r>
              <a:rPr lang="en-US" sz="1900" dirty="0" err="1">
                <a:latin typeface="+mn-lt"/>
              </a:rPr>
              <a:t>hình</a:t>
            </a:r>
            <a:r>
              <a:rPr lang="en-US" sz="1900" dirty="0">
                <a:latin typeface="+mn-lt"/>
              </a:rPr>
              <a:t> </a:t>
            </a:r>
            <a:r>
              <a:rPr lang="en-US" sz="1900" dirty="0" err="1">
                <a:latin typeface="+mn-lt"/>
              </a:rPr>
              <a:t>đó</a:t>
            </a:r>
            <a:r>
              <a:rPr lang="en-US" sz="1900" dirty="0">
                <a:latin typeface="+mn-lt"/>
              </a:rPr>
              <a:t> </a:t>
            </a:r>
            <a:r>
              <a:rPr lang="en-US" sz="1900" dirty="0" err="1">
                <a:latin typeface="+mn-lt"/>
              </a:rPr>
              <a:t>bằng</a:t>
            </a:r>
            <a:r>
              <a:rPr lang="en-US" sz="1900" dirty="0">
                <a:latin typeface="+mn-lt"/>
              </a:rPr>
              <a:t> </a:t>
            </a:r>
            <a:r>
              <a:rPr lang="en-US" sz="1900" dirty="0" err="1">
                <a:latin typeface="+mn-lt"/>
              </a:rPr>
              <a:t>cách</a:t>
            </a:r>
            <a:r>
              <a:rPr lang="en-US" sz="1900" dirty="0">
                <a:latin typeface="+mn-lt"/>
              </a:rPr>
              <a:t> </a:t>
            </a:r>
            <a:r>
              <a:rPr lang="en-US" sz="1900" dirty="0" err="1">
                <a:latin typeface="+mn-lt"/>
              </a:rPr>
              <a:t>điều</a:t>
            </a:r>
            <a:r>
              <a:rPr lang="en-US" sz="1900" dirty="0">
                <a:latin typeface="+mn-lt"/>
              </a:rPr>
              <a:t> </a:t>
            </a:r>
            <a:r>
              <a:rPr lang="en-US" sz="1900" dirty="0" err="1">
                <a:latin typeface="+mn-lt"/>
              </a:rPr>
              <a:t>chỉnh</a:t>
            </a:r>
            <a:r>
              <a:rPr lang="en-US" sz="1900" dirty="0">
                <a:latin typeface="+mn-lt"/>
              </a:rPr>
              <a:t> </a:t>
            </a:r>
            <a:r>
              <a:rPr lang="en-US" sz="1900" dirty="0" err="1">
                <a:latin typeface="+mn-lt"/>
              </a:rPr>
              <a:t>các</a:t>
            </a:r>
            <a:r>
              <a:rPr lang="en-US" sz="1900" dirty="0">
                <a:latin typeface="+mn-lt"/>
              </a:rPr>
              <a:t> </a:t>
            </a:r>
            <a:r>
              <a:rPr lang="en-US" sz="1900" dirty="0" err="1">
                <a:latin typeface="+mn-lt"/>
              </a:rPr>
              <a:t>siêu</a:t>
            </a:r>
            <a:r>
              <a:rPr lang="en-US" sz="1900" dirty="0">
                <a:latin typeface="+mn-lt"/>
              </a:rPr>
              <a:t> </a:t>
            </a:r>
            <a:r>
              <a:rPr lang="en-US" sz="1900" dirty="0" err="1">
                <a:latin typeface="+mn-lt"/>
              </a:rPr>
              <a:t>đư</a:t>
            </a:r>
            <a:r>
              <a:rPr lang="en-US" sz="1900" dirty="0">
                <a:latin typeface="+mn-lt"/>
              </a:rPr>
              <a:t> </a:t>
            </a:r>
            <a:r>
              <a:rPr lang="en-US" sz="1900" dirty="0" err="1">
                <a:latin typeface="+mn-lt"/>
              </a:rPr>
              <a:t>ờng</a:t>
            </a:r>
            <a:r>
              <a:rPr lang="en-US" sz="1900" dirty="0">
                <a:latin typeface="+mn-lt"/>
              </a:rPr>
              <a:t> </a:t>
            </a:r>
            <a:r>
              <a:rPr lang="en-US" sz="1900" dirty="0" err="1">
                <a:latin typeface="+mn-lt"/>
              </a:rPr>
              <a:t>kính</a:t>
            </a:r>
            <a:r>
              <a:rPr lang="en-US" sz="1900" dirty="0">
                <a:latin typeface="+mn-lt"/>
              </a:rPr>
              <a:t> </a:t>
            </a:r>
            <a:r>
              <a:rPr lang="en-US" sz="1900" dirty="0" err="1">
                <a:latin typeface="+mn-lt"/>
              </a:rPr>
              <a:t>cho</a:t>
            </a:r>
            <a:r>
              <a:rPr lang="en-US" sz="1900" dirty="0">
                <a:latin typeface="+mn-lt"/>
              </a:rPr>
              <a:t> </a:t>
            </a:r>
            <a:r>
              <a:rPr lang="en-US" sz="1900" dirty="0" err="1">
                <a:latin typeface="+mn-lt"/>
              </a:rPr>
              <a:t>tối</a:t>
            </a:r>
            <a:r>
              <a:rPr lang="en-US" sz="1900" dirty="0">
                <a:latin typeface="+mn-lt"/>
              </a:rPr>
              <a:t> </a:t>
            </a:r>
            <a:r>
              <a:rPr lang="en-US" sz="1900" dirty="0" err="1">
                <a:latin typeface="+mn-lt"/>
              </a:rPr>
              <a:t>ưu</a:t>
            </a:r>
            <a:r>
              <a:rPr lang="en-US" sz="1900" dirty="0">
                <a:latin typeface="+mn-lt"/>
              </a:rPr>
              <a:t> </a:t>
            </a:r>
            <a:r>
              <a:rPr lang="en-US" sz="1900" dirty="0" err="1">
                <a:latin typeface="+mn-lt"/>
              </a:rPr>
              <a:t>hóa</a:t>
            </a:r>
            <a:r>
              <a:rPr lang="en-US" sz="1900" dirty="0">
                <a:latin typeface="+mn-lt"/>
              </a:rPr>
              <a:t> </a:t>
            </a:r>
            <a:r>
              <a:rPr lang="en-US" sz="1900" dirty="0" err="1">
                <a:latin typeface="+mn-lt"/>
              </a:rPr>
              <a:t>hiệu</a:t>
            </a:r>
            <a:r>
              <a:rPr lang="en-US" sz="1900" dirty="0">
                <a:latin typeface="+mn-lt"/>
              </a:rPr>
              <a:t> </a:t>
            </a:r>
            <a:r>
              <a:rPr lang="en-US" sz="1900" dirty="0" err="1">
                <a:latin typeface="+mn-lt"/>
              </a:rPr>
              <a:t>suất</a:t>
            </a:r>
            <a:r>
              <a:rPr lang="en-US" sz="1900" dirty="0">
                <a:latin typeface="+mn-lt"/>
              </a:rPr>
              <a:t> </a:t>
            </a:r>
            <a:r>
              <a:rPr lang="en-US" sz="1900" dirty="0" err="1">
                <a:latin typeface="+mn-lt"/>
              </a:rPr>
              <a:t>mô</a:t>
            </a:r>
            <a:r>
              <a:rPr lang="en-US" sz="1900" dirty="0">
                <a:latin typeface="+mn-lt"/>
              </a:rPr>
              <a:t> </a:t>
            </a:r>
            <a:r>
              <a:rPr lang="en-US" sz="1900" dirty="0" err="1">
                <a:latin typeface="+mn-lt"/>
              </a:rPr>
              <a:t>hình</a:t>
            </a:r>
            <a:r>
              <a:rPr lang="en-US" sz="1900" dirty="0">
                <a:latin typeface="+mn-lt"/>
              </a:rPr>
              <a:t> </a:t>
            </a:r>
            <a:r>
              <a:rPr lang="en-US" sz="1900" dirty="0" err="1">
                <a:latin typeface="+mn-lt"/>
              </a:rPr>
              <a:t>của</a:t>
            </a:r>
            <a:r>
              <a:rPr lang="en-US" sz="1900" dirty="0">
                <a:latin typeface="+mn-lt"/>
              </a:rPr>
              <a:t> </a:t>
            </a:r>
            <a:r>
              <a:rPr lang="en-US" sz="1900" dirty="0" err="1">
                <a:latin typeface="+mn-lt"/>
              </a:rPr>
              <a:t>bạn</a:t>
            </a:r>
            <a:r>
              <a:rPr lang="en-US" sz="1900" dirty="0">
                <a:latin typeface="+mn-lt"/>
              </a:rPr>
              <a:t>.</a:t>
            </a:r>
          </a:p>
        </p:txBody>
      </p:sp>
      <p:sp>
        <p:nvSpPr>
          <p:cNvPr id="374" name="Google Shape;374;p16"/>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6</a:t>
            </a:fld>
            <a:endParaRPr ker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1156433" y="625067"/>
            <a:ext cx="3589200" cy="414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algn="ctr" defTabSz="1219170">
              <a:buClr>
                <a:srgbClr val="FFFFFF"/>
              </a:buClr>
            </a:pPr>
            <a:endParaRPr sz="4267" kern="0">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4870772" y="129467"/>
            <a:ext cx="6654800" cy="1546400"/>
          </a:xfrm>
          <a:prstGeom prst="rect">
            <a:avLst/>
          </a:prstGeom>
        </p:spPr>
        <p:txBody>
          <a:bodyPr spcFirstLastPara="1" wrap="square" lIns="121900" tIns="121900" rIns="121900" bIns="121900" anchor="t" anchorCtr="0">
            <a:noAutofit/>
          </a:bodyPr>
          <a:lstStyle/>
          <a:p>
            <a:pPr lvl="1"/>
            <a:r>
              <a:rPr lang="en-US" b="1" dirty="0" err="1"/>
              <a:t>Dịch</a:t>
            </a:r>
            <a:r>
              <a:rPr lang="en-US" b="1" dirty="0"/>
              <a:t> </a:t>
            </a:r>
            <a:r>
              <a:rPr lang="en-US" b="1" dirty="0" err="1"/>
              <a:t>Vụ</a:t>
            </a:r>
            <a:r>
              <a:rPr lang="en-US" b="1" dirty="0"/>
              <a:t> </a:t>
            </a:r>
            <a:r>
              <a:rPr lang="en-US" b="1" dirty="0" err="1"/>
              <a:t>Dùng</a:t>
            </a:r>
            <a:endParaRPr lang="en-US" sz="1600" dirty="0"/>
          </a:p>
        </p:txBody>
      </p:sp>
      <p:sp>
        <p:nvSpPr>
          <p:cNvPr id="381" name="Google Shape;381;p17"/>
          <p:cNvSpPr txBox="1">
            <a:spLocks noGrp="1"/>
          </p:cNvSpPr>
          <p:nvPr>
            <p:ph type="subTitle" idx="4294967295"/>
          </p:nvPr>
        </p:nvSpPr>
        <p:spPr>
          <a:xfrm>
            <a:off x="4940842" y="1367700"/>
            <a:ext cx="6318657" cy="1046400"/>
          </a:xfrm>
          <a:prstGeom prst="rect">
            <a:avLst/>
          </a:prstGeom>
        </p:spPr>
        <p:txBody>
          <a:bodyPr spcFirstLastPara="1" wrap="square" lIns="121900" tIns="121900" rIns="121900" bIns="121900" anchor="t" anchorCtr="0">
            <a:noAutofit/>
          </a:bodyPr>
          <a:lstStyle/>
          <a:p>
            <a:r>
              <a:rPr lang="en-US" sz="2533" dirty="0">
                <a:latin typeface="+mn-lt"/>
              </a:rPr>
              <a:t>AWS </a:t>
            </a:r>
            <a:r>
              <a:rPr lang="en-US" sz="2533" dirty="0" err="1">
                <a:latin typeface="+mn-lt"/>
              </a:rPr>
              <a:t>Sử</a:t>
            </a:r>
            <a:r>
              <a:rPr lang="en-US" sz="2533" dirty="0">
                <a:latin typeface="+mn-lt"/>
              </a:rPr>
              <a:t> </a:t>
            </a:r>
            <a:r>
              <a:rPr lang="en-US" sz="2533" dirty="0" err="1">
                <a:latin typeface="+mn-lt"/>
              </a:rPr>
              <a:t>dụng</a:t>
            </a:r>
            <a:r>
              <a:rPr lang="en-US" sz="2533" dirty="0">
                <a:latin typeface="+mn-lt"/>
              </a:rPr>
              <a:t> </a:t>
            </a:r>
            <a:r>
              <a:rPr lang="en-US" sz="2533" dirty="0" err="1">
                <a:latin typeface="+mn-lt"/>
              </a:rPr>
              <a:t>những</a:t>
            </a:r>
            <a:r>
              <a:rPr lang="en-US" sz="2533" dirty="0">
                <a:latin typeface="+mn-lt"/>
              </a:rPr>
              <a:t> services </a:t>
            </a:r>
            <a:r>
              <a:rPr lang="en-US" sz="2533" dirty="0" err="1">
                <a:latin typeface="+mn-lt"/>
              </a:rPr>
              <a:t>sau</a:t>
            </a:r>
            <a:r>
              <a:rPr lang="en-US" sz="2533" dirty="0">
                <a:latin typeface="+mn-lt"/>
              </a:rPr>
              <a:t> </a:t>
            </a:r>
            <a:r>
              <a:rPr lang="en-US" sz="2533" dirty="0" err="1">
                <a:latin typeface="+mn-lt"/>
              </a:rPr>
              <a:t>để</a:t>
            </a:r>
            <a:r>
              <a:rPr lang="en-US" sz="2533" dirty="0">
                <a:latin typeface="+mn-lt"/>
              </a:rPr>
              <a:t> </a:t>
            </a:r>
            <a:r>
              <a:rPr lang="en-US" sz="2533" dirty="0" err="1">
                <a:latin typeface="+mn-lt"/>
              </a:rPr>
              <a:t>hoạt</a:t>
            </a:r>
            <a:r>
              <a:rPr lang="en-US" sz="2533" dirty="0">
                <a:latin typeface="+mn-lt"/>
              </a:rPr>
              <a:t> </a:t>
            </a:r>
            <a:r>
              <a:rPr lang="en-US" sz="2533" dirty="0" err="1">
                <a:latin typeface="+mn-lt"/>
              </a:rPr>
              <a:t>động</a:t>
            </a:r>
            <a:r>
              <a:rPr lang="en-US" sz="2533" dirty="0">
                <a:latin typeface="+mn-lt"/>
              </a:rPr>
              <a:t> </a:t>
            </a:r>
            <a:r>
              <a:rPr lang="en-US" sz="2533" dirty="0" err="1">
                <a:latin typeface="+mn-lt"/>
              </a:rPr>
              <a:t>và</a:t>
            </a:r>
            <a:r>
              <a:rPr lang="en-US" sz="2533" dirty="0">
                <a:latin typeface="+mn-lt"/>
              </a:rPr>
              <a:t> </a:t>
            </a:r>
            <a:r>
              <a:rPr lang="en-US" sz="2533" dirty="0" err="1">
                <a:latin typeface="+mn-lt"/>
              </a:rPr>
              <a:t>cung</a:t>
            </a:r>
            <a:r>
              <a:rPr lang="en-US" sz="2533" dirty="0">
                <a:latin typeface="+mn-lt"/>
              </a:rPr>
              <a:t> </a:t>
            </a:r>
            <a:r>
              <a:rPr lang="en-US" sz="2533" dirty="0" err="1">
                <a:latin typeface="+mn-lt"/>
              </a:rPr>
              <a:t>cấp</a:t>
            </a:r>
            <a:r>
              <a:rPr lang="en-US" sz="2533" dirty="0">
                <a:latin typeface="+mn-lt"/>
              </a:rPr>
              <a:t> </a:t>
            </a:r>
            <a:r>
              <a:rPr lang="en-US" sz="2533" dirty="0" err="1">
                <a:latin typeface="+mn-lt"/>
              </a:rPr>
              <a:t>chức</a:t>
            </a:r>
            <a:r>
              <a:rPr lang="en-US" sz="2533" dirty="0">
                <a:latin typeface="+mn-lt"/>
              </a:rPr>
              <a:t> </a:t>
            </a:r>
            <a:r>
              <a:rPr lang="en-US" sz="2533" dirty="0" err="1">
                <a:latin typeface="+mn-lt"/>
              </a:rPr>
              <a:t>năng</a:t>
            </a:r>
            <a:r>
              <a:rPr lang="en-US" sz="2533" dirty="0">
                <a:latin typeface="+mn-lt"/>
              </a:rPr>
              <a:t>:</a:t>
            </a:r>
          </a:p>
          <a:p>
            <a:pPr lvl="0"/>
            <a:r>
              <a:rPr lang="en-US" sz="2533" dirty="0">
                <a:latin typeface="+mn-lt"/>
              </a:rPr>
              <a:t>Amazon Simple Storage Service: </a:t>
            </a:r>
            <a:r>
              <a:rPr lang="en-US" sz="2533" dirty="0" err="1">
                <a:latin typeface="+mn-lt"/>
              </a:rPr>
              <a:t>Lưu</a:t>
            </a:r>
            <a:r>
              <a:rPr lang="en-US" sz="2533" dirty="0">
                <a:latin typeface="+mn-lt"/>
              </a:rPr>
              <a:t> </a:t>
            </a:r>
            <a:r>
              <a:rPr lang="en-US" sz="2533" dirty="0" err="1">
                <a:latin typeface="+mn-lt"/>
              </a:rPr>
              <a:t>trữ</a:t>
            </a:r>
            <a:r>
              <a:rPr lang="en-US" sz="2533" dirty="0">
                <a:latin typeface="+mn-lt"/>
              </a:rPr>
              <a:t> model.</a:t>
            </a:r>
          </a:p>
          <a:p>
            <a:pPr lvl="0"/>
            <a:r>
              <a:rPr lang="en-US" sz="2533" dirty="0">
                <a:latin typeface="+mn-lt"/>
              </a:rPr>
              <a:t>AWS Lambda: </a:t>
            </a:r>
            <a:r>
              <a:rPr lang="en-US" sz="2533" dirty="0" err="1">
                <a:latin typeface="+mn-lt"/>
              </a:rPr>
              <a:t>Tạo</a:t>
            </a:r>
            <a:r>
              <a:rPr lang="en-US" sz="2533" dirty="0">
                <a:latin typeface="+mn-lt"/>
              </a:rPr>
              <a:t> </a:t>
            </a:r>
            <a:r>
              <a:rPr lang="en-US" sz="2533" dirty="0" err="1">
                <a:latin typeface="+mn-lt"/>
              </a:rPr>
              <a:t>và</a:t>
            </a:r>
            <a:r>
              <a:rPr lang="en-US" sz="2533" dirty="0">
                <a:latin typeface="+mn-lt"/>
              </a:rPr>
              <a:t> </a:t>
            </a:r>
            <a:r>
              <a:rPr lang="en-US" sz="2533" dirty="0" err="1">
                <a:latin typeface="+mn-lt"/>
              </a:rPr>
              <a:t>chạy</a:t>
            </a:r>
            <a:r>
              <a:rPr lang="en-US" sz="2533" dirty="0">
                <a:latin typeface="+mn-lt"/>
              </a:rPr>
              <a:t> </a:t>
            </a:r>
            <a:r>
              <a:rPr lang="en-US" sz="2533" dirty="0" err="1">
                <a:latin typeface="+mn-lt"/>
              </a:rPr>
              <a:t>những</a:t>
            </a:r>
            <a:r>
              <a:rPr lang="en-US" sz="2533" dirty="0">
                <a:latin typeface="+mn-lt"/>
              </a:rPr>
              <a:t> </a:t>
            </a:r>
            <a:r>
              <a:rPr lang="en-US" sz="2533" dirty="0" err="1">
                <a:latin typeface="+mn-lt"/>
              </a:rPr>
              <a:t>thuật</a:t>
            </a:r>
            <a:r>
              <a:rPr lang="en-US" sz="2533" dirty="0">
                <a:latin typeface="+mn-lt"/>
              </a:rPr>
              <a:t> </a:t>
            </a:r>
            <a:r>
              <a:rPr lang="en-US" sz="2533" dirty="0" err="1">
                <a:latin typeface="+mn-lt"/>
              </a:rPr>
              <a:t>toán</a:t>
            </a:r>
            <a:r>
              <a:rPr lang="en-US" sz="2533" dirty="0">
                <a:latin typeface="+mn-lt"/>
              </a:rPr>
              <a:t> ‘</a:t>
            </a:r>
            <a:r>
              <a:rPr lang="en-US" sz="2533" dirty="0" err="1">
                <a:latin typeface="+mn-lt"/>
              </a:rPr>
              <a:t>thưởng</a:t>
            </a:r>
            <a:r>
              <a:rPr lang="en-US" sz="2533" dirty="0">
                <a:latin typeface="+mn-lt"/>
              </a:rPr>
              <a:t>’.</a:t>
            </a:r>
          </a:p>
          <a:p>
            <a:pPr lvl="0"/>
            <a:r>
              <a:rPr lang="en-US" sz="2533" dirty="0">
                <a:latin typeface="+mn-lt"/>
              </a:rPr>
              <a:t>AWS CloudFormation: </a:t>
            </a:r>
            <a:r>
              <a:rPr lang="en-US" sz="2533" dirty="0" err="1">
                <a:latin typeface="+mn-lt"/>
              </a:rPr>
              <a:t>Tạo</a:t>
            </a:r>
            <a:r>
              <a:rPr lang="en-US" sz="2533" dirty="0">
                <a:latin typeface="+mn-lt"/>
              </a:rPr>
              <a:t> </a:t>
            </a:r>
            <a:r>
              <a:rPr lang="en-US" sz="2533" dirty="0" err="1">
                <a:latin typeface="+mn-lt"/>
              </a:rPr>
              <a:t>chế</a:t>
            </a:r>
            <a:r>
              <a:rPr lang="en-US" sz="2533" dirty="0">
                <a:latin typeface="+mn-lt"/>
              </a:rPr>
              <a:t> </a:t>
            </a:r>
            <a:r>
              <a:rPr lang="en-US" sz="2533" dirty="0" err="1">
                <a:latin typeface="+mn-lt"/>
              </a:rPr>
              <a:t>độ</a:t>
            </a:r>
            <a:r>
              <a:rPr lang="en-US" sz="2533" dirty="0">
                <a:latin typeface="+mn-lt"/>
              </a:rPr>
              <a:t> </a:t>
            </a:r>
            <a:r>
              <a:rPr lang="en-US" sz="2533" dirty="0" err="1">
                <a:latin typeface="+mn-lt"/>
              </a:rPr>
              <a:t>cho</a:t>
            </a:r>
            <a:r>
              <a:rPr lang="en-US" sz="2533" dirty="0">
                <a:latin typeface="+mn-lt"/>
              </a:rPr>
              <a:t> </a:t>
            </a:r>
            <a:r>
              <a:rPr lang="en-US" sz="2533" dirty="0" err="1">
                <a:latin typeface="+mn-lt"/>
              </a:rPr>
              <a:t>những</a:t>
            </a:r>
            <a:r>
              <a:rPr lang="en-US" sz="2533" dirty="0">
                <a:latin typeface="+mn-lt"/>
              </a:rPr>
              <a:t> models </a:t>
            </a:r>
            <a:r>
              <a:rPr lang="en-US" sz="2533" dirty="0" err="1">
                <a:latin typeface="+mn-lt"/>
              </a:rPr>
              <a:t>chạy</a:t>
            </a:r>
            <a:r>
              <a:rPr lang="en-US" sz="2533" dirty="0">
                <a:latin typeface="+mn-lt"/>
              </a:rPr>
              <a:t>.</a:t>
            </a:r>
          </a:p>
          <a:p>
            <a:pPr lvl="0"/>
            <a:r>
              <a:rPr lang="en-US" sz="2533" dirty="0" err="1">
                <a:latin typeface="+mn-lt"/>
              </a:rPr>
              <a:t>SageMaker</a:t>
            </a:r>
            <a:r>
              <a:rPr lang="en-US" sz="2533" dirty="0">
                <a:latin typeface="+mn-lt"/>
              </a:rPr>
              <a:t>: </a:t>
            </a:r>
            <a:r>
              <a:rPr lang="en-US" sz="2533" dirty="0" err="1">
                <a:latin typeface="+mn-lt"/>
              </a:rPr>
              <a:t>huấn</a:t>
            </a:r>
            <a:r>
              <a:rPr lang="en-US" sz="2533" dirty="0">
                <a:latin typeface="+mn-lt"/>
              </a:rPr>
              <a:t> </a:t>
            </a:r>
            <a:r>
              <a:rPr lang="en-US" sz="2533" dirty="0" err="1">
                <a:latin typeface="+mn-lt"/>
              </a:rPr>
              <a:t>luyện</a:t>
            </a:r>
            <a:r>
              <a:rPr lang="en-US" sz="2533" dirty="0">
                <a:latin typeface="+mn-lt"/>
              </a:rPr>
              <a:t> </a:t>
            </a:r>
            <a:r>
              <a:rPr lang="en-US" sz="2533" dirty="0" err="1">
                <a:latin typeface="+mn-lt"/>
              </a:rPr>
              <a:t>những</a:t>
            </a:r>
            <a:r>
              <a:rPr lang="en-US" sz="2533" dirty="0">
                <a:latin typeface="+mn-lt"/>
              </a:rPr>
              <a:t> models.</a:t>
            </a:r>
          </a:p>
          <a:p>
            <a:pPr lvl="0"/>
            <a:r>
              <a:rPr lang="en-US" sz="2533" dirty="0">
                <a:latin typeface="+mn-lt"/>
              </a:rPr>
              <a:t>AWS </a:t>
            </a:r>
            <a:r>
              <a:rPr lang="en-US" sz="2533" dirty="0" err="1">
                <a:latin typeface="+mn-lt"/>
              </a:rPr>
              <a:t>RoboMaker</a:t>
            </a:r>
            <a:r>
              <a:rPr lang="en-US" sz="2533" dirty="0">
                <a:latin typeface="+mn-lt"/>
              </a:rPr>
              <a:t>: </a:t>
            </a:r>
            <a:r>
              <a:rPr lang="en-US" sz="2533" dirty="0" err="1">
                <a:latin typeface="+mn-lt"/>
              </a:rPr>
              <a:t>Tạo</a:t>
            </a:r>
            <a:r>
              <a:rPr lang="en-US" sz="2533" dirty="0">
                <a:latin typeface="+mn-lt"/>
              </a:rPr>
              <a:t> ra </a:t>
            </a:r>
            <a:r>
              <a:rPr lang="en-US" sz="2533" dirty="0" err="1">
                <a:latin typeface="+mn-lt"/>
              </a:rPr>
              <a:t>môi</a:t>
            </a:r>
            <a:r>
              <a:rPr lang="en-US" sz="2533" dirty="0">
                <a:latin typeface="+mn-lt"/>
              </a:rPr>
              <a:t> </a:t>
            </a:r>
            <a:r>
              <a:rPr lang="en-US" sz="2533" dirty="0" err="1">
                <a:latin typeface="+mn-lt"/>
              </a:rPr>
              <a:t>trường</a:t>
            </a:r>
            <a:r>
              <a:rPr lang="en-US" sz="2533" dirty="0">
                <a:latin typeface="+mn-lt"/>
              </a:rPr>
              <a:t> </a:t>
            </a:r>
            <a:r>
              <a:rPr lang="en-US" sz="2533" dirty="0" err="1">
                <a:latin typeface="+mn-lt"/>
              </a:rPr>
              <a:t>để</a:t>
            </a:r>
            <a:r>
              <a:rPr lang="en-US" sz="2533" dirty="0">
                <a:latin typeface="+mn-lt"/>
              </a:rPr>
              <a:t> </a:t>
            </a:r>
            <a:r>
              <a:rPr lang="en-US" sz="2533" dirty="0" err="1">
                <a:latin typeface="+mn-lt"/>
              </a:rPr>
              <a:t>huấn</a:t>
            </a:r>
            <a:r>
              <a:rPr lang="en-US" sz="2533" dirty="0">
                <a:latin typeface="+mn-lt"/>
              </a:rPr>
              <a:t> </a:t>
            </a:r>
            <a:r>
              <a:rPr lang="en-US" sz="2533" dirty="0" err="1">
                <a:latin typeface="+mn-lt"/>
              </a:rPr>
              <a:t>luyện</a:t>
            </a:r>
            <a:r>
              <a:rPr lang="en-US" sz="2533" dirty="0">
                <a:latin typeface="+mn-lt"/>
              </a:rPr>
              <a:t> </a:t>
            </a:r>
            <a:r>
              <a:rPr lang="en-US" sz="2533" dirty="0" err="1">
                <a:latin typeface="+mn-lt"/>
              </a:rPr>
              <a:t>và</a:t>
            </a:r>
            <a:r>
              <a:rPr lang="en-US" sz="2533" dirty="0">
                <a:latin typeface="+mn-lt"/>
              </a:rPr>
              <a:t> </a:t>
            </a:r>
            <a:r>
              <a:rPr lang="en-US" sz="2533" dirty="0" err="1">
                <a:latin typeface="+mn-lt"/>
              </a:rPr>
              <a:t>thử</a:t>
            </a:r>
            <a:r>
              <a:rPr lang="en-US" sz="2533" dirty="0">
                <a:latin typeface="+mn-lt"/>
              </a:rPr>
              <a:t> </a:t>
            </a:r>
            <a:r>
              <a:rPr lang="en-US" sz="2533" dirty="0" err="1">
                <a:latin typeface="+mn-lt"/>
              </a:rPr>
              <a:t>nghiệm</a:t>
            </a:r>
            <a:r>
              <a:rPr lang="en-US" sz="2533" dirty="0">
                <a:latin typeface="+mn-lt"/>
              </a:rPr>
              <a:t>.</a:t>
            </a:r>
          </a:p>
        </p:txBody>
      </p:sp>
      <p:grpSp>
        <p:nvGrpSpPr>
          <p:cNvPr id="382" name="Google Shape;382;p17"/>
          <p:cNvGrpSpPr/>
          <p:nvPr/>
        </p:nvGrpSpPr>
        <p:grpSpPr>
          <a:xfrm>
            <a:off x="2514095" y="1269933"/>
            <a:ext cx="1376540" cy="1376624"/>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85" name="Google Shape;385;p17"/>
          <p:cNvGrpSpPr/>
          <p:nvPr/>
        </p:nvGrpSpPr>
        <p:grpSpPr>
          <a:xfrm rot="-731900">
            <a:off x="2139954" y="2935802"/>
            <a:ext cx="918085" cy="91824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90" name="Google Shape;390;p17"/>
          <p:cNvSpPr/>
          <p:nvPr/>
        </p:nvSpPr>
        <p:spPr>
          <a:xfrm>
            <a:off x="3542717" y="2819335"/>
            <a:ext cx="347908" cy="33219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1" name="Google Shape;391;p17"/>
          <p:cNvSpPr/>
          <p:nvPr/>
        </p:nvSpPr>
        <p:spPr>
          <a:xfrm rot="2327381">
            <a:off x="1627715" y="2131842"/>
            <a:ext cx="591291" cy="5645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2" name="Google Shape;392;p17"/>
          <p:cNvSpPr/>
          <p:nvPr/>
        </p:nvSpPr>
        <p:spPr>
          <a:xfrm rot="2327012">
            <a:off x="3827031" y="2362193"/>
            <a:ext cx="244591" cy="23350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17"/>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7</a:t>
            </a:fld>
            <a:endParaRPr ker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body" idx="4294967295"/>
          </p:nvPr>
        </p:nvSpPr>
        <p:spPr>
          <a:xfrm>
            <a:off x="346373" y="1360330"/>
            <a:ext cx="4237817" cy="3624800"/>
          </a:xfrm>
          <a:prstGeom prst="rect">
            <a:avLst/>
          </a:prstGeom>
        </p:spPr>
        <p:txBody>
          <a:bodyPr spcFirstLastPara="1" wrap="square" lIns="121900" tIns="121900" rIns="121900" bIns="121900" anchor="b" anchorCtr="0">
            <a:noAutofit/>
          </a:bodyPr>
          <a:lstStyle/>
          <a:p>
            <a:pPr marL="0" indent="0">
              <a:spcBef>
                <a:spcPts val="800"/>
              </a:spcBef>
              <a:buNone/>
            </a:pPr>
            <a:r>
              <a:rPr lang="vi-VN" sz="2400" dirty="0"/>
              <a:t>Với những services ở trên, AWSDeepRacer giúp người dùng không cần phải bận tâm quá nhiều về việc lưu trữ, hay sử dụng những docker để tạo ra môi trường giả lập</a:t>
            </a:r>
            <a:endParaRPr sz="2400" dirty="0"/>
          </a:p>
        </p:txBody>
      </p:sp>
      <p:grpSp>
        <p:nvGrpSpPr>
          <p:cNvPr id="577" name="Google Shape;577;p33"/>
          <p:cNvGrpSpPr/>
          <p:nvPr/>
        </p:nvGrpSpPr>
        <p:grpSpPr>
          <a:xfrm>
            <a:off x="942881" y="671769"/>
            <a:ext cx="425328" cy="409615"/>
            <a:chOff x="2583325" y="2972875"/>
            <a:chExt cx="462850" cy="445750"/>
          </a:xfrm>
        </p:grpSpPr>
        <p:sp>
          <p:nvSpPr>
            <p:cNvPr id="578" name="Google Shape;578;p33"/>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79" name="Google Shape;579;p33"/>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580" name="Google Shape;580;p33"/>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fld id="{00000000-1234-1234-1234-123412341234}" type="slidenum">
              <a:rPr lang="en"/>
              <a:pPr/>
              <a:t>8</a:t>
            </a:fld>
            <a:endParaRPr/>
          </a:p>
        </p:txBody>
      </p:sp>
      <p:grpSp>
        <p:nvGrpSpPr>
          <p:cNvPr id="581" name="Google Shape;581;p33"/>
          <p:cNvGrpSpPr/>
          <p:nvPr/>
        </p:nvGrpSpPr>
        <p:grpSpPr>
          <a:xfrm>
            <a:off x="4585217" y="1654831"/>
            <a:ext cx="6722151" cy="3938428"/>
            <a:chOff x="3438912" y="1241123"/>
            <a:chExt cx="5041613" cy="2953821"/>
          </a:xfrm>
        </p:grpSpPr>
        <p:sp>
          <p:nvSpPr>
            <p:cNvPr id="582" name="Google Shape;582;p33"/>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3" name="Google Shape;583;p33"/>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4" name="Google Shape;584;p33"/>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5" name="Google Shape;585;p33"/>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586" name="Google Shape;586;p33"/>
          <p:cNvPicPr preferRelativeResize="0"/>
          <p:nvPr/>
        </p:nvPicPr>
        <p:blipFill>
          <a:blip r:embed="rId3">
            <a:extLst>
              <a:ext uri="{28A0092B-C50C-407E-A947-70E740481C1C}">
                <a14:useLocalDpi xmlns:a14="http://schemas.microsoft.com/office/drawing/2010/main" val="0"/>
              </a:ext>
            </a:extLst>
          </a:blip>
          <a:stretch>
            <a:fillRect/>
          </a:stretch>
        </p:blipFill>
        <p:spPr>
          <a:xfrm>
            <a:off x="5335819" y="1856297"/>
            <a:ext cx="5225015" cy="33468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5"/>
          <p:cNvSpPr txBox="1">
            <a:spLocks noGrp="1"/>
          </p:cNvSpPr>
          <p:nvPr>
            <p:ph type="title"/>
          </p:nvPr>
        </p:nvSpPr>
        <p:spPr>
          <a:xfrm>
            <a:off x="2628922" y="1207767"/>
            <a:ext cx="6592400" cy="1092088"/>
          </a:xfrm>
          <a:prstGeom prst="rect">
            <a:avLst/>
          </a:prstGeom>
        </p:spPr>
        <p:txBody>
          <a:bodyPr spcFirstLastPara="1" wrap="square" lIns="121900" tIns="121900" rIns="121900" bIns="121900" anchor="b" anchorCtr="0">
            <a:noAutofit/>
          </a:bodyPr>
          <a:lstStyle/>
          <a:p>
            <a:pPr algn="ctr"/>
            <a:r>
              <a:rPr lang="en-US" sz="5000" b="1" dirty="0" err="1"/>
              <a:t>Hạn</a:t>
            </a:r>
            <a:r>
              <a:rPr lang="en-US" sz="5000" b="1" dirty="0"/>
              <a:t> </a:t>
            </a:r>
            <a:r>
              <a:rPr lang="en-US" sz="5000" b="1" dirty="0" err="1"/>
              <a:t>Chế</a:t>
            </a:r>
            <a:endParaRPr sz="5000" dirty="0"/>
          </a:p>
        </p:txBody>
      </p:sp>
      <p:sp>
        <p:nvSpPr>
          <p:cNvPr id="601" name="Google Shape;601;p35"/>
          <p:cNvSpPr txBox="1">
            <a:spLocks noGrp="1"/>
          </p:cNvSpPr>
          <p:nvPr>
            <p:ph type="body" idx="1"/>
          </p:nvPr>
        </p:nvSpPr>
        <p:spPr>
          <a:xfrm>
            <a:off x="378487" y="2576634"/>
            <a:ext cx="11093269" cy="2701948"/>
          </a:xfrm>
          <a:prstGeom prst="rect">
            <a:avLst/>
          </a:prstGeom>
        </p:spPr>
        <p:txBody>
          <a:bodyPr spcFirstLastPara="1" wrap="square" lIns="121900" tIns="121900" rIns="121900" bIns="121900" anchor="t" anchorCtr="0">
            <a:noAutofit/>
          </a:bodyPr>
          <a:lstStyle/>
          <a:p>
            <a:pPr lvl="0"/>
            <a:r>
              <a:rPr lang="en-US" sz="3000" dirty="0" err="1">
                <a:latin typeface="+mn-lt"/>
              </a:rPr>
              <a:t>Vì</a:t>
            </a:r>
            <a:r>
              <a:rPr lang="en-US" sz="3000" dirty="0">
                <a:latin typeface="+mn-lt"/>
              </a:rPr>
              <a:t> </a:t>
            </a:r>
            <a:r>
              <a:rPr lang="en-US" sz="3000" dirty="0" err="1">
                <a:latin typeface="+mn-lt"/>
              </a:rPr>
              <a:t>đây</a:t>
            </a:r>
            <a:r>
              <a:rPr lang="en-US" sz="3000" dirty="0">
                <a:latin typeface="+mn-lt"/>
              </a:rPr>
              <a:t> </a:t>
            </a:r>
            <a:r>
              <a:rPr lang="en-US" sz="3000" dirty="0" err="1">
                <a:latin typeface="+mn-lt"/>
              </a:rPr>
              <a:t>là</a:t>
            </a:r>
            <a:r>
              <a:rPr lang="en-US" sz="3000" dirty="0">
                <a:latin typeface="+mn-lt"/>
              </a:rPr>
              <a:t> </a:t>
            </a:r>
            <a:r>
              <a:rPr lang="en-US" sz="3000" dirty="0" err="1">
                <a:latin typeface="+mn-lt"/>
              </a:rPr>
              <a:t>mô</a:t>
            </a:r>
            <a:r>
              <a:rPr lang="en-US" sz="3000" dirty="0">
                <a:latin typeface="+mn-lt"/>
              </a:rPr>
              <a:t> </a:t>
            </a:r>
            <a:r>
              <a:rPr lang="en-US" sz="3000" dirty="0" err="1">
                <a:latin typeface="+mn-lt"/>
              </a:rPr>
              <a:t>phỏng</a:t>
            </a:r>
            <a:r>
              <a:rPr lang="en-US" sz="3000" dirty="0">
                <a:latin typeface="+mn-lt"/>
              </a:rPr>
              <a:t> </a:t>
            </a:r>
            <a:r>
              <a:rPr lang="en-US" sz="3000" dirty="0" err="1">
                <a:latin typeface="+mn-lt"/>
              </a:rPr>
              <a:t>không</a:t>
            </a:r>
            <a:r>
              <a:rPr lang="en-US" sz="3000" dirty="0">
                <a:latin typeface="+mn-lt"/>
              </a:rPr>
              <a:t> </a:t>
            </a:r>
            <a:r>
              <a:rPr lang="en-US" sz="3000" dirty="0" err="1">
                <a:latin typeface="+mn-lt"/>
              </a:rPr>
              <a:t>thể</a:t>
            </a:r>
            <a:r>
              <a:rPr lang="en-US" sz="3000" dirty="0">
                <a:latin typeface="+mn-lt"/>
              </a:rPr>
              <a:t> </a:t>
            </a:r>
            <a:r>
              <a:rPr lang="en-US" sz="3000" dirty="0" err="1">
                <a:latin typeface="+mn-lt"/>
              </a:rPr>
              <a:t>nắm</a:t>
            </a:r>
            <a:r>
              <a:rPr lang="en-US" sz="3000" dirty="0">
                <a:latin typeface="+mn-lt"/>
              </a:rPr>
              <a:t> </a:t>
            </a:r>
            <a:r>
              <a:rPr lang="en-US" sz="3000" dirty="0" err="1">
                <a:latin typeface="+mn-lt"/>
              </a:rPr>
              <a:t>bắt</a:t>
            </a:r>
            <a:r>
              <a:rPr lang="en-US" sz="3000" dirty="0">
                <a:latin typeface="+mn-lt"/>
              </a:rPr>
              <a:t> </a:t>
            </a:r>
            <a:r>
              <a:rPr lang="en-US" sz="3000" dirty="0" err="1">
                <a:latin typeface="+mn-lt"/>
              </a:rPr>
              <a:t>chính</a:t>
            </a:r>
            <a:r>
              <a:rPr lang="en-US" sz="3000" dirty="0">
                <a:latin typeface="+mn-lt"/>
              </a:rPr>
              <a:t> </a:t>
            </a:r>
            <a:r>
              <a:rPr lang="en-US" sz="3000" dirty="0" err="1">
                <a:latin typeface="+mn-lt"/>
              </a:rPr>
              <a:t>xác</a:t>
            </a:r>
            <a:r>
              <a:rPr lang="en-US" sz="3000" dirty="0">
                <a:latin typeface="+mn-lt"/>
              </a:rPr>
              <a:t> </a:t>
            </a:r>
            <a:r>
              <a:rPr lang="en-US" sz="3000" dirty="0" err="1">
                <a:latin typeface="+mn-lt"/>
              </a:rPr>
              <a:t>tất</a:t>
            </a:r>
            <a:r>
              <a:rPr lang="en-US" sz="3000" dirty="0">
                <a:latin typeface="+mn-lt"/>
              </a:rPr>
              <a:t> </a:t>
            </a:r>
            <a:r>
              <a:rPr lang="en-US" sz="3000" dirty="0" err="1">
                <a:latin typeface="+mn-lt"/>
              </a:rPr>
              <a:t>cả</a:t>
            </a:r>
            <a:r>
              <a:rPr lang="en-US" sz="3000" dirty="0">
                <a:latin typeface="+mn-lt"/>
              </a:rPr>
              <a:t> </a:t>
            </a:r>
            <a:r>
              <a:rPr lang="en-US" sz="3000" dirty="0" err="1">
                <a:latin typeface="+mn-lt"/>
              </a:rPr>
              <a:t>các</a:t>
            </a:r>
            <a:r>
              <a:rPr lang="en-US" sz="3000" dirty="0">
                <a:latin typeface="+mn-lt"/>
              </a:rPr>
              <a:t> </a:t>
            </a:r>
            <a:r>
              <a:rPr lang="en-US" sz="3000" dirty="0" err="1">
                <a:latin typeface="+mn-lt"/>
              </a:rPr>
              <a:t>khía</a:t>
            </a:r>
            <a:r>
              <a:rPr lang="en-US" sz="3000" dirty="0">
                <a:latin typeface="+mn-lt"/>
              </a:rPr>
              <a:t> </a:t>
            </a:r>
            <a:r>
              <a:rPr lang="en-US" sz="3000" dirty="0" err="1">
                <a:latin typeface="+mn-lt"/>
              </a:rPr>
              <a:t>cạnh</a:t>
            </a:r>
            <a:r>
              <a:rPr lang="en-US" sz="3000" dirty="0">
                <a:latin typeface="+mn-lt"/>
              </a:rPr>
              <a:t> </a:t>
            </a:r>
            <a:r>
              <a:rPr lang="en-US" sz="3000" dirty="0" err="1">
                <a:latin typeface="+mn-lt"/>
              </a:rPr>
              <a:t>của</a:t>
            </a:r>
            <a:r>
              <a:rPr lang="en-US" sz="3000" dirty="0">
                <a:latin typeface="+mn-lt"/>
              </a:rPr>
              <a:t> </a:t>
            </a:r>
            <a:r>
              <a:rPr lang="en-US" sz="3000" dirty="0" err="1">
                <a:latin typeface="+mn-lt"/>
              </a:rPr>
              <a:t>thế</a:t>
            </a:r>
            <a:r>
              <a:rPr lang="en-US" sz="3000" dirty="0">
                <a:latin typeface="+mn-lt"/>
              </a:rPr>
              <a:t> </a:t>
            </a:r>
            <a:r>
              <a:rPr lang="en-US" sz="3000" dirty="0" err="1">
                <a:latin typeface="+mn-lt"/>
              </a:rPr>
              <a:t>giới</a:t>
            </a:r>
            <a:r>
              <a:rPr lang="en-US" sz="3000" dirty="0">
                <a:latin typeface="+mn-lt"/>
              </a:rPr>
              <a:t> </a:t>
            </a:r>
            <a:r>
              <a:rPr lang="en-US" sz="3000" dirty="0" err="1">
                <a:latin typeface="+mn-lt"/>
              </a:rPr>
              <a:t>thực</a:t>
            </a:r>
            <a:r>
              <a:rPr lang="en-US" sz="3000" dirty="0">
                <a:latin typeface="+mn-lt"/>
              </a:rPr>
              <a:t>, do </a:t>
            </a:r>
            <a:r>
              <a:rPr lang="en-US" sz="3000" dirty="0" err="1">
                <a:latin typeface="+mn-lt"/>
              </a:rPr>
              <a:t>đó</a:t>
            </a:r>
            <a:r>
              <a:rPr lang="en-US" sz="3000" dirty="0">
                <a:latin typeface="+mn-lt"/>
              </a:rPr>
              <a:t> </a:t>
            </a:r>
            <a:r>
              <a:rPr lang="en-US" sz="3000" dirty="0" err="1">
                <a:latin typeface="+mn-lt"/>
              </a:rPr>
              <a:t>các</a:t>
            </a:r>
            <a:r>
              <a:rPr lang="en-US" sz="3000" dirty="0">
                <a:latin typeface="+mn-lt"/>
              </a:rPr>
              <a:t> </a:t>
            </a:r>
            <a:r>
              <a:rPr lang="en-US" sz="3000" dirty="0" err="1">
                <a:latin typeface="+mn-lt"/>
              </a:rPr>
              <a:t>mô</a:t>
            </a:r>
            <a:r>
              <a:rPr lang="en-US" sz="3000" dirty="0">
                <a:latin typeface="+mn-lt"/>
              </a:rPr>
              <a:t> </a:t>
            </a:r>
            <a:r>
              <a:rPr lang="en-US" sz="3000" dirty="0" err="1">
                <a:latin typeface="+mn-lt"/>
              </a:rPr>
              <a:t>hình</a:t>
            </a:r>
            <a:r>
              <a:rPr lang="en-US" sz="3000" dirty="0">
                <a:latin typeface="+mn-lt"/>
              </a:rPr>
              <a:t> </a:t>
            </a:r>
            <a:r>
              <a:rPr lang="en-US" sz="3000" dirty="0" err="1">
                <a:latin typeface="+mn-lt"/>
              </a:rPr>
              <a:t>được</a:t>
            </a:r>
            <a:r>
              <a:rPr lang="en-US" sz="3000" dirty="0">
                <a:latin typeface="+mn-lt"/>
              </a:rPr>
              <a:t> </a:t>
            </a:r>
            <a:r>
              <a:rPr lang="en-US" sz="3000" dirty="0" err="1">
                <a:latin typeface="+mn-lt"/>
              </a:rPr>
              <a:t>đào</a:t>
            </a:r>
            <a:r>
              <a:rPr lang="en-US" sz="3000" dirty="0">
                <a:latin typeface="+mn-lt"/>
              </a:rPr>
              <a:t> </a:t>
            </a:r>
            <a:r>
              <a:rPr lang="en-US" sz="3000" dirty="0" err="1">
                <a:latin typeface="+mn-lt"/>
              </a:rPr>
              <a:t>tạo</a:t>
            </a:r>
            <a:r>
              <a:rPr lang="en-US" sz="3000" dirty="0">
                <a:latin typeface="+mn-lt"/>
              </a:rPr>
              <a:t> </a:t>
            </a:r>
            <a:r>
              <a:rPr lang="en-US" sz="3000" dirty="0" err="1">
                <a:latin typeface="+mn-lt"/>
              </a:rPr>
              <a:t>về</a:t>
            </a:r>
            <a:r>
              <a:rPr lang="en-US" sz="3000" dirty="0">
                <a:latin typeface="+mn-lt"/>
              </a:rPr>
              <a:t> </a:t>
            </a:r>
            <a:r>
              <a:rPr lang="en-US" sz="3000" dirty="0" err="1">
                <a:latin typeface="+mn-lt"/>
              </a:rPr>
              <a:t>mô</a:t>
            </a:r>
            <a:r>
              <a:rPr lang="en-US" sz="3000" dirty="0">
                <a:latin typeface="+mn-lt"/>
              </a:rPr>
              <a:t> </a:t>
            </a:r>
            <a:r>
              <a:rPr lang="en-US" sz="3000" dirty="0" err="1">
                <a:latin typeface="+mn-lt"/>
              </a:rPr>
              <a:t>phỏng</a:t>
            </a:r>
            <a:r>
              <a:rPr lang="en-US" sz="3000" dirty="0">
                <a:latin typeface="+mn-lt"/>
              </a:rPr>
              <a:t> </a:t>
            </a:r>
            <a:r>
              <a:rPr lang="en-US" sz="3000" dirty="0" err="1">
                <a:latin typeface="+mn-lt"/>
              </a:rPr>
              <a:t>có</a:t>
            </a:r>
            <a:r>
              <a:rPr lang="en-US" sz="3000" dirty="0">
                <a:latin typeface="+mn-lt"/>
              </a:rPr>
              <a:t> </a:t>
            </a:r>
            <a:r>
              <a:rPr lang="en-US" sz="3000" dirty="0" err="1">
                <a:latin typeface="+mn-lt"/>
              </a:rPr>
              <a:t>thể</a:t>
            </a:r>
            <a:r>
              <a:rPr lang="en-US" sz="3000" dirty="0">
                <a:latin typeface="+mn-lt"/>
              </a:rPr>
              <a:t> </a:t>
            </a:r>
            <a:r>
              <a:rPr lang="en-US" sz="3000" dirty="0" err="1">
                <a:latin typeface="+mn-lt"/>
              </a:rPr>
              <a:t>không</a:t>
            </a:r>
            <a:r>
              <a:rPr lang="en-US" sz="3000" dirty="0">
                <a:latin typeface="+mn-lt"/>
              </a:rPr>
              <a:t> </a:t>
            </a:r>
            <a:r>
              <a:rPr lang="en-US" sz="3000" dirty="0" err="1">
                <a:latin typeface="+mn-lt"/>
              </a:rPr>
              <a:t>hoạt</a:t>
            </a:r>
            <a:r>
              <a:rPr lang="en-US" sz="3000" dirty="0">
                <a:latin typeface="+mn-lt"/>
              </a:rPr>
              <a:t> </a:t>
            </a:r>
            <a:r>
              <a:rPr lang="en-US" sz="3000" dirty="0" err="1">
                <a:latin typeface="+mn-lt"/>
              </a:rPr>
              <a:t>động</a:t>
            </a:r>
            <a:r>
              <a:rPr lang="en-US" sz="3000" dirty="0">
                <a:latin typeface="+mn-lt"/>
              </a:rPr>
              <a:t> </a:t>
            </a:r>
            <a:r>
              <a:rPr lang="en-US" sz="3000" dirty="0" err="1">
                <a:latin typeface="+mn-lt"/>
              </a:rPr>
              <a:t>tốt</a:t>
            </a:r>
            <a:r>
              <a:rPr lang="en-US" sz="3000" dirty="0">
                <a:latin typeface="+mn-lt"/>
              </a:rPr>
              <a:t> </a:t>
            </a:r>
            <a:r>
              <a:rPr lang="en-US" sz="3000" dirty="0" err="1">
                <a:latin typeface="+mn-lt"/>
              </a:rPr>
              <a:t>trong</a:t>
            </a:r>
            <a:r>
              <a:rPr lang="en-US" sz="3000" dirty="0">
                <a:latin typeface="+mn-lt"/>
              </a:rPr>
              <a:t> </a:t>
            </a:r>
            <a:r>
              <a:rPr lang="en-US" sz="3000" dirty="0" err="1">
                <a:latin typeface="+mn-lt"/>
              </a:rPr>
              <a:t>thế</a:t>
            </a:r>
            <a:r>
              <a:rPr lang="en-US" sz="3000" dirty="0">
                <a:latin typeface="+mn-lt"/>
              </a:rPr>
              <a:t> </a:t>
            </a:r>
            <a:r>
              <a:rPr lang="en-US" sz="3000" dirty="0" err="1">
                <a:latin typeface="+mn-lt"/>
              </a:rPr>
              <a:t>giới</a:t>
            </a:r>
            <a:r>
              <a:rPr lang="en-US" sz="3000" dirty="0">
                <a:latin typeface="+mn-lt"/>
              </a:rPr>
              <a:t> </a:t>
            </a:r>
            <a:r>
              <a:rPr lang="en-US" sz="3000" dirty="0" err="1">
                <a:latin typeface="+mn-lt"/>
              </a:rPr>
              <a:t>thực</a:t>
            </a:r>
            <a:r>
              <a:rPr lang="en-US" sz="3000" dirty="0">
                <a:latin typeface="+mn-lt"/>
              </a:rPr>
              <a:t>. </a:t>
            </a:r>
            <a:r>
              <a:rPr lang="en-US" sz="3000" dirty="0" err="1">
                <a:latin typeface="+mn-lt"/>
              </a:rPr>
              <a:t>Mô</a:t>
            </a:r>
            <a:r>
              <a:rPr lang="en-US" sz="3000" dirty="0">
                <a:latin typeface="+mn-lt"/>
              </a:rPr>
              <a:t> </a:t>
            </a:r>
            <a:r>
              <a:rPr lang="en-US" sz="3000" dirty="0" err="1">
                <a:latin typeface="+mn-lt"/>
              </a:rPr>
              <a:t>phỏng</a:t>
            </a:r>
            <a:r>
              <a:rPr lang="en-US" sz="3000" dirty="0">
                <a:latin typeface="+mn-lt"/>
              </a:rPr>
              <a:t> </a:t>
            </a:r>
            <a:r>
              <a:rPr lang="en-US" sz="3000" dirty="0" err="1">
                <a:latin typeface="+mn-lt"/>
              </a:rPr>
              <a:t>như</a:t>
            </a:r>
            <a:r>
              <a:rPr lang="en-US" sz="3000" dirty="0">
                <a:latin typeface="+mn-lt"/>
              </a:rPr>
              <a:t> </a:t>
            </a:r>
            <a:r>
              <a:rPr lang="en-US" sz="3000" dirty="0" err="1">
                <a:latin typeface="+mn-lt"/>
              </a:rPr>
              <a:t>vậy</a:t>
            </a:r>
            <a:r>
              <a:rPr lang="en-US" sz="3000" dirty="0">
                <a:latin typeface="+mn-lt"/>
              </a:rPr>
              <a:t> </a:t>
            </a:r>
            <a:r>
              <a:rPr lang="en-US" sz="3000" dirty="0" err="1">
                <a:latin typeface="+mn-lt"/>
              </a:rPr>
              <a:t>thường</a:t>
            </a:r>
            <a:r>
              <a:rPr lang="en-US" sz="3000" dirty="0">
                <a:latin typeface="+mn-lt"/>
              </a:rPr>
              <a:t> </a:t>
            </a:r>
            <a:r>
              <a:rPr lang="en-US" sz="3000" dirty="0" err="1">
                <a:latin typeface="+mn-lt"/>
              </a:rPr>
              <a:t>được</a:t>
            </a:r>
            <a:r>
              <a:rPr lang="en-US" sz="3000" dirty="0">
                <a:latin typeface="+mn-lt"/>
              </a:rPr>
              <a:t> </a:t>
            </a:r>
            <a:r>
              <a:rPr lang="en-US" sz="3000" dirty="0" err="1">
                <a:latin typeface="+mn-lt"/>
              </a:rPr>
              <a:t>gọi</a:t>
            </a:r>
            <a:r>
              <a:rPr lang="en-US" sz="3000" dirty="0">
                <a:latin typeface="+mn-lt"/>
              </a:rPr>
              <a:t> </a:t>
            </a:r>
            <a:r>
              <a:rPr lang="en-US" sz="3000" dirty="0" err="1">
                <a:latin typeface="+mn-lt"/>
              </a:rPr>
              <a:t>là</a:t>
            </a:r>
            <a:r>
              <a:rPr lang="en-US" sz="3000" dirty="0">
                <a:latin typeface="+mn-lt"/>
              </a:rPr>
              <a:t> </a:t>
            </a:r>
            <a:r>
              <a:rPr lang="en-US" sz="3000" dirty="0" err="1">
                <a:latin typeface="+mn-lt"/>
              </a:rPr>
              <a:t>khoảng</a:t>
            </a:r>
            <a:r>
              <a:rPr lang="en-US" sz="3000" dirty="0">
                <a:latin typeface="+mn-lt"/>
              </a:rPr>
              <a:t> </a:t>
            </a:r>
            <a:r>
              <a:rPr lang="en-US" sz="3000" dirty="0" err="1">
                <a:latin typeface="+mn-lt"/>
              </a:rPr>
              <a:t>cách</a:t>
            </a:r>
            <a:r>
              <a:rPr lang="en-US" sz="3000" dirty="0">
                <a:latin typeface="+mn-lt"/>
              </a:rPr>
              <a:t> </a:t>
            </a:r>
            <a:r>
              <a:rPr lang="en-US" sz="3000" dirty="0" err="1">
                <a:latin typeface="+mn-lt"/>
              </a:rPr>
              <a:t>hiệu</a:t>
            </a:r>
            <a:r>
              <a:rPr lang="en-US" sz="3000" dirty="0">
                <a:latin typeface="+mn-lt"/>
              </a:rPr>
              <a:t> </a:t>
            </a:r>
            <a:r>
              <a:rPr lang="en-US" sz="3000" dirty="0" err="1">
                <a:latin typeface="+mn-lt"/>
              </a:rPr>
              <a:t>suất</a:t>
            </a:r>
            <a:r>
              <a:rPr lang="en-US" sz="3000" dirty="0">
                <a:latin typeface="+mn-lt"/>
              </a:rPr>
              <a:t> </a:t>
            </a:r>
            <a:r>
              <a:rPr lang="en-US" sz="3000" dirty="0" err="1">
                <a:latin typeface="+mn-lt"/>
              </a:rPr>
              <a:t>mô</a:t>
            </a:r>
            <a:r>
              <a:rPr lang="en-US" sz="3000" dirty="0">
                <a:latin typeface="+mn-lt"/>
              </a:rPr>
              <a:t> </a:t>
            </a:r>
            <a:r>
              <a:rPr lang="en-US" sz="3000" dirty="0" err="1">
                <a:latin typeface="+mn-lt"/>
              </a:rPr>
              <a:t>phỏng-thực</a:t>
            </a:r>
            <a:r>
              <a:rPr lang="en-US" sz="3000" dirty="0">
                <a:latin typeface="+mn-lt"/>
              </a:rPr>
              <a:t> (sim2real).</a:t>
            </a:r>
          </a:p>
        </p:txBody>
      </p:sp>
      <p:sp>
        <p:nvSpPr>
          <p:cNvPr id="602" name="Google Shape;602;p35"/>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9</a:t>
            </a:fld>
            <a:endParaRPr kern="0"/>
          </a:p>
        </p:txBody>
      </p:sp>
    </p:spTree>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1372</Words>
  <Application>Microsoft Macintosh PowerPoint</Application>
  <PresentationFormat>Widescreen</PresentationFormat>
  <Paragraphs>75</Paragraphs>
  <Slides>18</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Helvetica Neue</vt:lpstr>
      <vt:lpstr>Muli</vt:lpstr>
      <vt:lpstr>Nixie One</vt:lpstr>
      <vt:lpstr>Times New Roman</vt:lpstr>
      <vt:lpstr>Wingdings</vt:lpstr>
      <vt:lpstr>Imogen template</vt:lpstr>
      <vt:lpstr>1_Imogen template</vt:lpstr>
      <vt:lpstr>BÁO CÁO TIẾN ĐỘ  TÌM HIỂU AWS DEEPRACER VÀ THỰC NGHIỆM </vt:lpstr>
      <vt:lpstr>GIỚI THIỆU THÀNH VIÊN NHÓM:</vt:lpstr>
      <vt:lpstr>NỘI DUNG TÌM HIỂU</vt:lpstr>
      <vt:lpstr>Giới Thiệu AWS DeepRacer</vt:lpstr>
      <vt:lpstr>PowerPoint Presentation</vt:lpstr>
      <vt:lpstr>Bảng điều khiển AWS DeepRacer</vt:lpstr>
      <vt:lpstr>Dịch Vụ Dùng</vt:lpstr>
      <vt:lpstr>PowerPoint Presentation</vt:lpstr>
      <vt:lpstr>Hạn Chế</vt:lpstr>
      <vt:lpstr>GIẢI PHÁP</vt:lpstr>
      <vt:lpstr>AWS DeepRacer Evo</vt:lpstr>
      <vt:lpstr>Học Tăng Cường Reinforcement Learning (RL)</vt:lpstr>
      <vt:lpstr>Ứng Dụng Vào DeepRacer</vt:lpstr>
      <vt:lpstr>AWSDeepRacer đưa ra rất nhiều lợi ích khi huấn luyện mô hình với một môi trường mô phỏng sử dụng RL:</vt:lpstr>
      <vt:lpstr>Xây dựng mô hình</vt:lpstr>
      <vt:lpstr>MỤC TIÊU BÁO CÁO CUỐI KỲ</vt:lpstr>
      <vt:lpstr>Hạn chế của nhóm</vt:lpstr>
      <vt:lpstr>Cảm ơn thầy đã xem video báo cáo nhóm 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  TÌM HIỂU AWS DEEPRACER VÀ THỰC NGHIỆM </dc:title>
  <dc:creator>Thao Quyen</dc:creator>
  <cp:lastModifiedBy>Duy Linh Trần Nguyễn</cp:lastModifiedBy>
  <cp:revision>17</cp:revision>
  <dcterms:created xsi:type="dcterms:W3CDTF">2022-12-10T07:39:37Z</dcterms:created>
  <dcterms:modified xsi:type="dcterms:W3CDTF">2022-12-10T14:20:54Z</dcterms:modified>
</cp:coreProperties>
</file>